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3" r:id="rId4"/>
    <p:sldId id="262" r:id="rId5"/>
    <p:sldId id="264" r:id="rId6"/>
    <p:sldId id="272" r:id="rId7"/>
    <p:sldId id="277" r:id="rId8"/>
    <p:sldId id="283" r:id="rId9"/>
    <p:sldId id="270" r:id="rId10"/>
    <p:sldId id="271" r:id="rId11"/>
    <p:sldId id="280" r:id="rId12"/>
    <p:sldId id="284" r:id="rId13"/>
    <p:sldId id="290" r:id="rId14"/>
    <p:sldId id="295" r:id="rId15"/>
    <p:sldId id="293" r:id="rId16"/>
    <p:sldId id="294" r:id="rId17"/>
    <p:sldId id="292" r:id="rId18"/>
    <p:sldId id="274" r:id="rId19"/>
    <p:sldId id="286" r:id="rId20"/>
    <p:sldId id="300" r:id="rId21"/>
    <p:sldId id="296" r:id="rId22"/>
    <p:sldId id="297" r:id="rId23"/>
    <p:sldId id="298" r:id="rId24"/>
    <p:sldId id="287" r:id="rId25"/>
    <p:sldId id="289" r:id="rId26"/>
    <p:sldId id="299" r:id="rId27"/>
    <p:sldId id="285" r:id="rId28"/>
    <p:sldId id="302" r:id="rId29"/>
    <p:sldId id="303" r:id="rId30"/>
    <p:sldId id="291" r:id="rId31"/>
    <p:sldId id="301" r:id="rId32"/>
    <p:sldId id="275" r:id="rId33"/>
    <p:sldId id="278" r:id="rId34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3B3838"/>
    <a:srgbClr val="767171"/>
    <a:srgbClr val="75757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300" y="108"/>
      </p:cViewPr>
      <p:guideLst>
        <p:guide orient="horz" pos="3974"/>
        <p:guide pos="551"/>
        <p:guide orient="horz" pos="368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57E82-C2C1-4F89-A614-C4BF84446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892212-D1D2-4303-8944-206AEFAF1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212F6-9A48-430B-B9E6-DA670644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AC504E-755D-4F5F-A884-BCD4DD19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828B0-4B30-4BA2-8ADB-B8F59D36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ECCF2-208E-4FBA-AE00-B0A5FD50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4E9D07-D1CC-4710-9907-A01DE658B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9FB46-4707-4650-AF22-2B340970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6DC8CF-D042-4A60-BA6B-A0236402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C390D-ECD5-4BA9-8119-03A79C78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C6E7E2-4753-49A0-8B5B-4BD8A505D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5B3755-B931-424B-A541-5425C7B5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B126F-56CE-470F-9512-76CD4C77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4AF32-60DB-438A-8513-3D49FB21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1D76D-0183-419D-9803-7E9B7185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4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457CA-DDE9-4F9F-8273-0E0264B5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EA8C-57D9-4581-8DE3-0E42DC10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55DC0-E036-4261-9731-D2285871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6E2335-EF40-4FDC-A0F9-F3A875F0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A12CF-3869-4629-8613-E2D21DCB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9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E2813-ECDC-4E85-AA4B-AC247737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4F65D-F5F8-4A34-AFE8-94231E31D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CA55C-516B-449E-9F4A-214010C9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22D9D-E873-400F-A805-E8C9BB7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D8B4E-FD17-4313-BFCF-F96BCB1E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4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3533C-DA66-4D35-8252-1936C80E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758ED-7231-43C7-9BE1-F52C077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4871AB-4676-4339-9698-3C1C0946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F8AD7-435F-4016-87F8-CA2CDD9B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7EFFF-B774-47BE-8EAC-075B844B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AA445-F7D1-4322-A39A-F748A38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F8ACA-0C6F-4585-BBFC-67DC1AFD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B355CF-E8C9-4F66-B7BE-AF659A2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D3FC60-5F48-4478-B38E-E0B42323C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6BC4FC-6846-4C6E-B5E1-5E4ED19F1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FDE226-0E96-4C39-96A0-7769CF969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FF6DC1-ECBC-4285-9059-340DE2CC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42EF3A-76A6-4A93-9250-C4ED8728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702E4D-3D66-47A5-A76F-38B0D8B9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9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83F67-3EC5-41B9-AD61-409CB3DB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73DD6F-A3B3-40E3-8D4B-902B4EB2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B60495-4166-438A-AA08-3DFF56EF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FC8C80-8154-4157-9CFB-8CA216A8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1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41F186-51F5-45E8-925B-6658F8A5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D2ECC3-C525-4A07-85E1-4E1F647D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334DF1-DD41-42A6-9B05-0BFE1773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9250C-2EE3-445E-9712-10B97540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04AB1-6D3A-4BE8-B8B5-21A79ABC8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2F583-4BA2-4767-B73E-07B95F6A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73520B-4AC8-4F8D-882F-32A6DD94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CA0CDF-248C-44A0-A591-5A05DE3B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EAC46-2DE2-47DA-8813-3C9BA8EA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0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B3301-B061-4373-9F59-0EC727BE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5669B0-DD46-493F-9454-F44F08213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1D14F-4F0C-4201-8D61-5C840BBF6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D7F5E-01FC-4819-8C56-D266420F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B5C8EA-E3E6-490E-9D6B-3984C960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88420-C912-41CE-AE9C-1CBF33ED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2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7438AF-4DE6-4664-AA9B-01800912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168E7-0D07-40EE-A925-11F73CC3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6C523-D268-4347-8EC0-C672D7854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C87E-67D7-4747-B03D-6F045E1AC05D}" type="datetimeFigureOut">
              <a:rPr lang="zh-CN" altLang="en-US" smtClean="0"/>
              <a:t>24/01/04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BFEE9-6C9A-4DC8-8CAE-7B947639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A4AE2-3345-48D3-BA37-72E0F9E53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tags" Target="../tags/tag149.xml"/><Relationship Id="rId39" Type="http://schemas.openxmlformats.org/officeDocument/2006/relationships/tags" Target="../tags/tag162.xml"/><Relationship Id="rId21" Type="http://schemas.openxmlformats.org/officeDocument/2006/relationships/tags" Target="../tags/tag144.xml"/><Relationship Id="rId34" Type="http://schemas.openxmlformats.org/officeDocument/2006/relationships/tags" Target="../tags/tag157.xml"/><Relationship Id="rId42" Type="http://schemas.openxmlformats.org/officeDocument/2006/relationships/tags" Target="../tags/tag165.xml"/><Relationship Id="rId47" Type="http://schemas.openxmlformats.org/officeDocument/2006/relationships/slideLayout" Target="../slideLayouts/slideLayout7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9" Type="http://schemas.openxmlformats.org/officeDocument/2006/relationships/tags" Target="../tags/tag152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tags" Target="../tags/tag147.xml"/><Relationship Id="rId32" Type="http://schemas.openxmlformats.org/officeDocument/2006/relationships/tags" Target="../tags/tag155.xml"/><Relationship Id="rId37" Type="http://schemas.openxmlformats.org/officeDocument/2006/relationships/tags" Target="../tags/tag160.xml"/><Relationship Id="rId40" Type="http://schemas.openxmlformats.org/officeDocument/2006/relationships/tags" Target="../tags/tag163.xml"/><Relationship Id="rId45" Type="http://schemas.openxmlformats.org/officeDocument/2006/relationships/tags" Target="../tags/tag168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tags" Target="../tags/tag146.xml"/><Relationship Id="rId28" Type="http://schemas.openxmlformats.org/officeDocument/2006/relationships/tags" Target="../tags/tag151.xml"/><Relationship Id="rId36" Type="http://schemas.openxmlformats.org/officeDocument/2006/relationships/tags" Target="../tags/tag159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31" Type="http://schemas.openxmlformats.org/officeDocument/2006/relationships/tags" Target="../tags/tag154.xml"/><Relationship Id="rId44" Type="http://schemas.openxmlformats.org/officeDocument/2006/relationships/tags" Target="../tags/tag167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Relationship Id="rId27" Type="http://schemas.openxmlformats.org/officeDocument/2006/relationships/tags" Target="../tags/tag150.xml"/><Relationship Id="rId30" Type="http://schemas.openxmlformats.org/officeDocument/2006/relationships/tags" Target="../tags/tag153.xml"/><Relationship Id="rId35" Type="http://schemas.openxmlformats.org/officeDocument/2006/relationships/tags" Target="../tags/tag158.xml"/><Relationship Id="rId43" Type="http://schemas.openxmlformats.org/officeDocument/2006/relationships/tags" Target="../tags/tag166.xml"/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tags" Target="../tags/tag148.xml"/><Relationship Id="rId33" Type="http://schemas.openxmlformats.org/officeDocument/2006/relationships/tags" Target="../tags/tag156.xml"/><Relationship Id="rId38" Type="http://schemas.openxmlformats.org/officeDocument/2006/relationships/tags" Target="../tags/tag161.xml"/><Relationship Id="rId46" Type="http://schemas.openxmlformats.org/officeDocument/2006/relationships/tags" Target="../tags/tag169.xml"/><Relationship Id="rId20" Type="http://schemas.openxmlformats.org/officeDocument/2006/relationships/tags" Target="../tags/tag143.xml"/><Relationship Id="rId4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5" Type="http://schemas.openxmlformats.org/officeDocument/2006/relationships/tags" Target="../tags/tag174.xml"/><Relationship Id="rId15" Type="http://schemas.openxmlformats.org/officeDocument/2006/relationships/image" Target="../media/image1.jpg"/><Relationship Id="rId10" Type="http://schemas.openxmlformats.org/officeDocument/2006/relationships/tags" Target="../tags/tag179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10" Type="http://schemas.openxmlformats.org/officeDocument/2006/relationships/image" Target="../media/image6.png"/><Relationship Id="rId4" Type="http://schemas.openxmlformats.org/officeDocument/2006/relationships/tags" Target="../tags/tag208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10" Type="http://schemas.openxmlformats.org/officeDocument/2006/relationships/image" Target="../media/image15.png"/><Relationship Id="rId4" Type="http://schemas.openxmlformats.org/officeDocument/2006/relationships/tags" Target="../tags/tag258.xml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21" Type="http://schemas.openxmlformats.org/officeDocument/2006/relationships/tags" Target="../tags/tag302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2" Type="http://schemas.openxmlformats.org/officeDocument/2006/relationships/tags" Target="../tags/tag73.xml"/><Relationship Id="rId16" Type="http://schemas.openxmlformats.org/officeDocument/2006/relationships/image" Target="../media/image4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圆角矩形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90216" y="175048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351568" y="2194391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圆角矩形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54647" y="2329881"/>
            <a:ext cx="6800118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12599" y="2701335"/>
            <a:ext cx="7087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数据分析课程报告</a:t>
            </a: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15763" y="4229944"/>
            <a:ext cx="2407535" cy="5297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圆角矩形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381243" y="3691758"/>
            <a:ext cx="2918378" cy="20753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863116" y="3611383"/>
            <a:ext cx="300223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福建师范大学</a:t>
            </a:r>
          </a:p>
        </p:txBody>
      </p:sp>
      <p:sp>
        <p:nvSpPr>
          <p:cNvPr id="13" name="PA-文本框 13">
            <a:extLst>
              <a:ext uri="{FF2B5EF4-FFF2-40B4-BE49-F238E27FC236}">
                <a16:creationId xmlns:a16="http://schemas.microsoft.com/office/drawing/2014/main" id="{C682BAAE-DB0F-4A29-989A-BF7F78B4B45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51568" y="2374988"/>
            <a:ext cx="1935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Data</a:t>
            </a:r>
            <a:r>
              <a:rPr lang="zh-CN" altLang="en-US" sz="6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PA-文本框 13">
            <a:extLst>
              <a:ext uri="{FF2B5EF4-FFF2-40B4-BE49-F238E27FC236}">
                <a16:creationId xmlns:a16="http://schemas.microsoft.com/office/drawing/2014/main" id="{FC585211-B5A9-FFA0-7C87-22B9DACB0C3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384541" y="2942125"/>
            <a:ext cx="2277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Analysis</a:t>
            </a:r>
            <a:r>
              <a:rPr lang="zh-CN" altLang="en-US" sz="6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PA-文本框 19">
            <a:extLst>
              <a:ext uri="{FF2B5EF4-FFF2-40B4-BE49-F238E27FC236}">
                <a16:creationId xmlns:a16="http://schemas.microsoft.com/office/drawing/2014/main" id="{C6D8CD60-3D25-A3FF-A0D7-EABD97EA6AB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534179" y="4474718"/>
            <a:ext cx="2612505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叶继禹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121052021010</a:t>
            </a:r>
          </a:p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范嘉明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121052021038</a:t>
            </a:r>
          </a:p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徐松福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121052021023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700000" y="7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00"/>
                            </p:stCondLst>
                            <p:childTnLst>
                              <p:par>
                                <p:cTn id="46" presetID="2" presetClass="exit" presetSubtype="4" accel="6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5" grpId="0" animBg="1"/>
      <p:bldP spid="15" grpId="2" animBg="1"/>
      <p:bldP spid="15" grpId="3" animBg="1"/>
      <p:bldP spid="18" grpId="0" animBg="1"/>
      <p:bldP spid="18" grpId="1" animBg="1"/>
      <p:bldP spid="14" grpId="0"/>
      <p:bldP spid="14" grpId="1"/>
      <p:bldP spid="9" grpId="0" animBg="1"/>
      <p:bldP spid="9" grpId="1" animBg="1"/>
      <p:bldP spid="19" grpId="0" animBg="1"/>
      <p:bldP spid="19" grpId="1" animBg="1"/>
      <p:bldP spid="20" grpId="0"/>
      <p:bldP spid="20" grpId="1"/>
      <p:bldP spid="13" grpId="0"/>
      <p:bldP spid="13" grpId="1"/>
      <p:bldP spid="3" grpId="0"/>
      <p:bldP spid="3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845AF61D-1995-4D14-AD90-B7BC64431F7B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B0BEBBF-FEFC-4837-9DAC-5567707F1154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4F765AD-0DC1-4AB2-BC0D-76BE094E4646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PA-圆角矩形 23">
            <a:extLst>
              <a:ext uri="{FF2B5EF4-FFF2-40B4-BE49-F238E27FC236}">
                <a16:creationId xmlns:a16="http://schemas.microsoft.com/office/drawing/2014/main" id="{C297A69A-A5FE-4055-AF6F-93F0F0A2C1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690788" y="153167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-圆角矩形 24">
            <a:extLst>
              <a:ext uri="{FF2B5EF4-FFF2-40B4-BE49-F238E27FC236}">
                <a16:creationId xmlns:a16="http://schemas.microsoft.com/office/drawing/2014/main" id="{FDA8273A-F376-4B6F-BFF5-E36711DB13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6858494" y="1291544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530C3FDD-0ED7-44B5-9709-63B08C0DC5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4262628" y="-277530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286283E0-34CF-43DF-B776-67AD5E82E6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6858494" y="941556"/>
            <a:ext cx="257289" cy="25728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5DC0D807-BF30-4A2F-B732-742DA8730DA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6044026" y="67574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4EB4DBB6-E7C4-474A-8C70-C8302873D76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5013114" y="287446"/>
            <a:ext cx="458774" cy="45877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D8E86CAD-6F03-46B5-93E1-EEC85B185C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399903" y="3136120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A565441B-23CC-4E40-8DEC-2A9F24E346D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6574422" y="3954003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EBDA4DCC-E062-4E6D-85E5-4E77742CABA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5187816" y="4215401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E349C6AF-6E88-4DA5-94EF-F7AE9293931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7240819" y="110457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E6A1BEB8-08D9-4FD4-ABA3-3DD3577583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6455019" y="981017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E72C036-C872-42E9-9009-26F4DDAE292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6333715" y="1248928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286D4F7B-49A7-4860-A3F7-6BD40AFBE33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6668234" y="2022455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-圆角矩形 39">
            <a:extLst>
              <a:ext uri="{FF2B5EF4-FFF2-40B4-BE49-F238E27FC236}">
                <a16:creationId xmlns:a16="http://schemas.microsoft.com/office/drawing/2014/main" id="{D1DB6D78-A890-4FE3-8F3A-651E0D9511A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flipH="1">
            <a:off x="3628706" y="5982426"/>
            <a:ext cx="394620" cy="39462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-圆角矩形 40">
            <a:extLst>
              <a:ext uri="{FF2B5EF4-FFF2-40B4-BE49-F238E27FC236}">
                <a16:creationId xmlns:a16="http://schemas.microsoft.com/office/drawing/2014/main" id="{8AA28195-0EDA-4AAD-BBC5-04BB7520E1A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5533386" y="5863006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-圆角矩形 41">
            <a:extLst>
              <a:ext uri="{FF2B5EF4-FFF2-40B4-BE49-F238E27FC236}">
                <a16:creationId xmlns:a16="http://schemas.microsoft.com/office/drawing/2014/main" id="{12E75E43-D705-49D9-A4B9-48C79CAEC16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H="1">
            <a:off x="4874172" y="5641565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-圆角矩形 42">
            <a:extLst>
              <a:ext uri="{FF2B5EF4-FFF2-40B4-BE49-F238E27FC236}">
                <a16:creationId xmlns:a16="http://schemas.microsoft.com/office/drawing/2014/main" id="{B08B3B6F-CBB2-4B49-B140-F4C18AB1E7E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flipH="1">
            <a:off x="4822322" y="5308680"/>
            <a:ext cx="257289" cy="25728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-圆角矩形 43">
            <a:extLst>
              <a:ext uri="{FF2B5EF4-FFF2-40B4-BE49-F238E27FC236}">
                <a16:creationId xmlns:a16="http://schemas.microsoft.com/office/drawing/2014/main" id="{CDBB0960-E7E6-42D4-8C41-328A763F500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flipH="1">
            <a:off x="5242501" y="527551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-圆角矩形 44">
            <a:extLst>
              <a:ext uri="{FF2B5EF4-FFF2-40B4-BE49-F238E27FC236}">
                <a16:creationId xmlns:a16="http://schemas.microsoft.com/office/drawing/2014/main" id="{FBD22BAC-EA51-4FBC-A066-B36ED53297E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flipH="1">
            <a:off x="4297617" y="5312352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-圆角矩形 45">
            <a:extLst>
              <a:ext uri="{FF2B5EF4-FFF2-40B4-BE49-F238E27FC236}">
                <a16:creationId xmlns:a16="http://schemas.microsoft.com/office/drawing/2014/main" id="{F87F347D-F1A8-4151-AC23-219B3130503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H="1">
            <a:off x="3857723" y="5475670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PA-圆角矩形 46">
            <a:extLst>
              <a:ext uri="{FF2B5EF4-FFF2-40B4-BE49-F238E27FC236}">
                <a16:creationId xmlns:a16="http://schemas.microsoft.com/office/drawing/2014/main" id="{C4EC311B-424E-4153-9CB3-60F70F4E006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flipH="1">
            <a:off x="4323245" y="5566397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圆角矩形 53">
            <a:extLst>
              <a:ext uri="{FF2B5EF4-FFF2-40B4-BE49-F238E27FC236}">
                <a16:creationId xmlns:a16="http://schemas.microsoft.com/office/drawing/2014/main" id="{8F36C95B-D3D9-4F3A-A4B0-D1333459601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flipH="1">
            <a:off x="7153843" y="2508065"/>
            <a:ext cx="246060" cy="246060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圆角矩形 54">
            <a:extLst>
              <a:ext uri="{FF2B5EF4-FFF2-40B4-BE49-F238E27FC236}">
                <a16:creationId xmlns:a16="http://schemas.microsoft.com/office/drawing/2014/main" id="{64AD91A7-6599-4985-8965-999E83B0379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 flipH="1">
            <a:off x="7399903" y="3872965"/>
            <a:ext cx="159137" cy="159137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5FAE6AA2-331B-46FB-A3BD-B55D7E8971F9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933592" y="1266426"/>
            <a:ext cx="1577078" cy="394621"/>
            <a:chOff x="7933592" y="1266426"/>
            <a:chExt cx="1577078" cy="394621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BCFD670F-E426-4E7B-9505-1FB0A31C366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5400000">
              <a:off x="7933591" y="1266427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PA-文本框 57">
              <a:extLst>
                <a:ext uri="{FF2B5EF4-FFF2-40B4-BE49-F238E27FC236}">
                  <a16:creationId xmlns:a16="http://schemas.microsoft.com/office/drawing/2014/main" id="{2EF72EEF-E1AA-423D-AA2D-21157FDB6E3B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>
              <a:off x="8401620" y="1273814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23FE5D8E-6D36-4998-AFD6-04D0807C7915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8401620" y="1706459"/>
            <a:ext cx="2324534" cy="1998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0F599B47-D37C-476B-9C2C-74A468ACC47F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424331" y="3714127"/>
            <a:ext cx="2043367" cy="2275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8DD95368-F3D9-40F4-AC7E-B1569450606F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2397878" y="5776004"/>
            <a:ext cx="1480479" cy="414803"/>
            <a:chOff x="2397878" y="5776004"/>
            <a:chExt cx="1480479" cy="414803"/>
          </a:xfrm>
        </p:grpSpPr>
        <p:sp>
          <p:nvSpPr>
            <p:cNvPr id="60" name="PA-文本框 59">
              <a:extLst>
                <a:ext uri="{FF2B5EF4-FFF2-40B4-BE49-F238E27FC236}">
                  <a16:creationId xmlns:a16="http://schemas.microsoft.com/office/drawing/2014/main" id="{3536899D-4AB8-4403-8FDC-9F5BF90DB5DE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2397878" y="5776004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62" name="PA-圆角矩形 61">
              <a:extLst>
                <a:ext uri="{FF2B5EF4-FFF2-40B4-BE49-F238E27FC236}">
                  <a16:creationId xmlns:a16="http://schemas.microsoft.com/office/drawing/2014/main" id="{F66660B5-88FC-41FC-A07F-0783F4E63A6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5400000">
              <a:off x="3483736" y="5796187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E5BE2B0A-8D51-48F8-B561-790D59672529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5811920" y="6190807"/>
            <a:ext cx="1529340" cy="405618"/>
            <a:chOff x="5811920" y="6190807"/>
            <a:chExt cx="1529340" cy="405618"/>
          </a:xfrm>
        </p:grpSpPr>
        <p:sp>
          <p:nvSpPr>
            <p:cNvPr id="63" name="PA-圆角矩形 62">
              <a:extLst>
                <a:ext uri="{FF2B5EF4-FFF2-40B4-BE49-F238E27FC236}">
                  <a16:creationId xmlns:a16="http://schemas.microsoft.com/office/drawing/2014/main" id="{6D17EB79-C056-4DA7-B62A-92A606034DB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5400000">
              <a:off x="5811919" y="6201805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PA-文本框 64">
              <a:extLst>
                <a:ext uri="{FF2B5EF4-FFF2-40B4-BE49-F238E27FC236}">
                  <a16:creationId xmlns:a16="http://schemas.microsoft.com/office/drawing/2014/main" id="{67A19A86-716E-4B08-B83F-3705DE47C1D1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6232210" y="6190807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66" name="PA-文本框 65">
            <a:extLst>
              <a:ext uri="{FF2B5EF4-FFF2-40B4-BE49-F238E27FC236}">
                <a16:creationId xmlns:a16="http://schemas.microsoft.com/office/drawing/2014/main" id="{5AB6B43B-38A1-470F-850C-9F3BA5CF47E7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6297528" y="4893222"/>
            <a:ext cx="3500281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3177B8F6-6A12-4E71-B1D4-6F0B43E75659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4802715" y="1281063"/>
            <a:ext cx="1576495" cy="396830"/>
            <a:chOff x="4802715" y="1281063"/>
            <a:chExt cx="1576495" cy="396830"/>
          </a:xfrm>
        </p:grpSpPr>
        <p:sp>
          <p:nvSpPr>
            <p:cNvPr id="64" name="PA-圆角矩形 63">
              <a:extLst>
                <a:ext uri="{FF2B5EF4-FFF2-40B4-BE49-F238E27FC236}">
                  <a16:creationId xmlns:a16="http://schemas.microsoft.com/office/drawing/2014/main" id="{597AE14A-3B7B-4EA5-A47F-FA64C0E13D1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5984589" y="1281064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PA-文本框 66">
              <a:extLst>
                <a:ext uri="{FF2B5EF4-FFF2-40B4-BE49-F238E27FC236}">
                  <a16:creationId xmlns:a16="http://schemas.microsoft.com/office/drawing/2014/main" id="{0EC09DEE-7D4E-4F9F-9FA9-F776F7A7BA9D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4802715" y="1308561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68" name="PA-文本框 67">
            <a:extLst>
              <a:ext uri="{FF2B5EF4-FFF2-40B4-BE49-F238E27FC236}">
                <a16:creationId xmlns:a16="http://schemas.microsoft.com/office/drawing/2014/main" id="{B6DF9364-064B-49F8-B972-63AC5B2FB89A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660055" y="1699940"/>
            <a:ext cx="2324534" cy="19986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9" name="PA-圆角矩形 78">
            <a:extLst>
              <a:ext uri="{FF2B5EF4-FFF2-40B4-BE49-F238E27FC236}">
                <a16:creationId xmlns:a16="http://schemas.microsoft.com/office/drawing/2014/main" id="{85A9D896-2A5C-44BE-B0AD-F8F1C55A2D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645516" y="6268484"/>
            <a:ext cx="205441" cy="20720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-圆角矩形 79">
            <a:extLst>
              <a:ext uri="{FF2B5EF4-FFF2-40B4-BE49-F238E27FC236}">
                <a16:creationId xmlns:a16="http://schemas.microsoft.com/office/drawing/2014/main" id="{944EE6B3-8C64-47AC-8560-323A08A9253B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391709" y="6723887"/>
            <a:ext cx="113723" cy="107641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PA-圆角矩形 80">
            <a:extLst>
              <a:ext uri="{FF2B5EF4-FFF2-40B4-BE49-F238E27FC236}">
                <a16:creationId xmlns:a16="http://schemas.microsoft.com/office/drawing/2014/main" id="{FE0A856B-4C1F-4BBB-A308-30E664F92C70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 flipH="1">
            <a:off x="6948212" y="4082327"/>
            <a:ext cx="458774" cy="45877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PA-组合 81">
            <a:extLst>
              <a:ext uri="{FF2B5EF4-FFF2-40B4-BE49-F238E27FC236}">
                <a16:creationId xmlns:a16="http://schemas.microsoft.com/office/drawing/2014/main" id="{C40EAD5C-AE5A-499A-ABC6-29823368C222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D3DE2D-618D-44B9-AC29-439DA15A6E0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85" name="PA-圆角矩形 84">
                <a:extLst>
                  <a:ext uri="{FF2B5EF4-FFF2-40B4-BE49-F238E27FC236}">
                    <a16:creationId xmlns:a16="http://schemas.microsoft.com/office/drawing/2014/main" id="{DDA0D906-07D5-4B7F-8340-66B3FCF0E6C4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PA-圆角矩形 85">
                <a:extLst>
                  <a:ext uri="{FF2B5EF4-FFF2-40B4-BE49-F238E27FC236}">
                    <a16:creationId xmlns:a16="http://schemas.microsoft.com/office/drawing/2014/main" id="{82ED6D7D-F7AC-4F6C-8D1B-2D62CE48B870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PA-文本框 83">
              <a:extLst>
                <a:ext uri="{FF2B5EF4-FFF2-40B4-BE49-F238E27FC236}">
                  <a16:creationId xmlns:a16="http://schemas.microsoft.com/office/drawing/2014/main" id="{65FA5167-C6F4-44DF-B24E-011CC1FE3F1E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86EEBA2-5E17-4475-BED1-298A775C3031}"/>
              </a:ext>
            </a:extLst>
          </p:cNvPr>
          <p:cNvGrpSpPr/>
          <p:nvPr/>
        </p:nvGrpSpPr>
        <p:grpSpPr>
          <a:xfrm>
            <a:off x="6079822" y="1382892"/>
            <a:ext cx="213360" cy="211962"/>
            <a:chOff x="1207666" y="863589"/>
            <a:chExt cx="213360" cy="211962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279E6279-F145-4C13-8D8D-1FDC18F5DB0B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A79024D2-0218-4C01-8039-C1FE1B8C8B3D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1C0E6BD-79E4-421E-B460-58C00D98E1F2}"/>
              </a:ext>
            </a:extLst>
          </p:cNvPr>
          <p:cNvGrpSpPr/>
          <p:nvPr/>
        </p:nvGrpSpPr>
        <p:grpSpPr>
          <a:xfrm>
            <a:off x="8047081" y="1349533"/>
            <a:ext cx="213360" cy="211962"/>
            <a:chOff x="1207666" y="863589"/>
            <a:chExt cx="213360" cy="211962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3C1F5F9-6DE3-4080-8E53-0EA7BAC6937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EE70094B-EAC9-4BCE-A7CC-D22F4EDF9FCB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9F6A3AB-6A82-445A-A075-B1C12636B5C9}"/>
              </a:ext>
            </a:extLst>
          </p:cNvPr>
          <p:cNvGrpSpPr/>
          <p:nvPr/>
        </p:nvGrpSpPr>
        <p:grpSpPr>
          <a:xfrm>
            <a:off x="3585477" y="5876445"/>
            <a:ext cx="213360" cy="211962"/>
            <a:chOff x="1207666" y="863589"/>
            <a:chExt cx="213360" cy="211962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3DCA3C94-CCAE-4917-B93B-A2E0B0F5217F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1BC5F32-059F-478B-9350-0FE38595319C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AD2ED10-5799-410C-BD6A-E280A9D2A220}"/>
              </a:ext>
            </a:extLst>
          </p:cNvPr>
          <p:cNvGrpSpPr/>
          <p:nvPr/>
        </p:nvGrpSpPr>
        <p:grpSpPr>
          <a:xfrm>
            <a:off x="5895035" y="6284732"/>
            <a:ext cx="213360" cy="211962"/>
            <a:chOff x="1207666" y="863589"/>
            <a:chExt cx="213360" cy="211962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FFE5C3A-6659-476E-B416-B83A099231E8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2E156043-8419-4E02-8A7C-BCD49552B3B9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9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2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2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6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8" presetClass="path" presetSubtype="0" accel="100000" fill="hold" nodeType="withEffect" p14:presetBounceEnd="21000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08333E-6 -0.00023 C 0.16537 -0.22824 0.40808 -0.00324 0.41276 0.09699 " pathEditMode="relative" rAng="0" ptsTypes="AA" p14:bounceEnd="21000">
                                          <p:cBhvr>
                                            <p:cTn id="1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38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58" presetClass="path" presetSubtype="0" accel="100000" fill="hold" nodeType="withEffect" p14:presetBounceEnd="54667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.00039 -0.00093 C 0.07097 -0.15232 0.12305 -0.08287 0.1625 -0.0044 " pathEditMode="relative" rAng="0" ptsTypes="AA" p14:bounceEnd="54667">
                                          <p:cBhvr>
                                            <p:cTn id="16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99" y="-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1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8" presetClass="path" presetSubtype="0" accel="100000" fill="hold" nodeType="withEffect" p14:presetBounceEnd="10000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4.16667E-7 -4.07407E-6 C -0.17214 -0.39189 -0.36992 0.55811 -0.3651 0.65949 " pathEditMode="relative" rAng="0" ptsTypes="AA" p14:bounceEnd="10000">
                                          <p:cBhvr>
                                            <p:cTn id="174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68" y="28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1" presetClass="exit" presetSubtype="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8" presetClass="path" presetSubtype="0" accel="66667" fill="hold" nodeType="withEffect" p14:presetBounceEnd="28000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0.00078 -0.00046 C 0.08516 -0.19074 0.17826 -0.11828 0.18868 0.05973 " pathEditMode="relative" rAng="0" ptsTypes="AA" p14:bounceEnd="28000">
                                          <p:cBhvr>
                                            <p:cTn id="18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-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8" presetClass="path" presetSubtype="0" accel="100000" fill="hold" nodeType="withEffect" p14:presetBounceEnd="28000">
                                      <p:stCondLst>
                                        <p:cond delay="6050"/>
                                      </p:stCondLst>
                                      <p:childTnLst>
                                        <p:animMotion origin="layout" path="M 0.00169 -0.00208 C -0.03789 -0.20347 -0.13933 -0.02245 -0.18308 0.11922 " pathEditMode="relative" rAng="0" ptsTypes="AA" p14:bounceEnd="28000">
                                          <p:cBhvr>
                                            <p:cTn id="18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45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54" grpId="0" animBg="1"/>
          <p:bldP spid="55" grpId="0" animBg="1"/>
          <p:bldP spid="59" grpId="0" animBg="1"/>
          <p:bldP spid="61" grpId="0"/>
          <p:bldP spid="66" grpId="0"/>
          <p:bldP spid="68" grpId="0"/>
          <p:bldP spid="79" grpId="0" animBg="1"/>
          <p:bldP spid="80" grpId="0" animBg="1"/>
          <p:bldP spid="8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2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2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6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8" presetClass="path" presetSubtype="0" ac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08333E-6 -0.00023 C 0.16537 -0.22824 0.40808 -0.00324 0.41276 0.09699 " pathEditMode="relative" rAng="0" ptsTypes="AA">
                                          <p:cBhvr>
                                            <p:cTn id="1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38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58" presetClass="path" presetSubtype="0" accel="10000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.00039 -0.00093 C 0.07097 -0.15232 0.12305 -0.08287 0.1625 -0.0044 " pathEditMode="relative" rAng="0" ptsTypes="AA">
                                          <p:cBhvr>
                                            <p:cTn id="16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99" y="-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1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8" presetClass="path" presetSubtype="0" accel="10000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4.16667E-7 -4.07407E-6 C -0.17214 -0.39189 -0.36992 0.55811 -0.3651 0.65949 " pathEditMode="relative" rAng="0" ptsTypes="AA">
                                          <p:cBhvr>
                                            <p:cTn id="174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68" y="28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1" presetClass="exit" presetSubtype="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8" presetClass="path" presetSubtype="0" accel="66667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0.00078 -0.00046 C 0.08516 -0.19074 0.17826 -0.11828 0.18868 0.05973 " pathEditMode="relative" rAng="0" ptsTypes="AA">
                                          <p:cBhvr>
                                            <p:cTn id="18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-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8" presetClass="path" presetSubtype="0" accel="100000" fill="hold" nodeType="withEffect">
                                      <p:stCondLst>
                                        <p:cond delay="6050"/>
                                      </p:stCondLst>
                                      <p:childTnLst>
                                        <p:animMotion origin="layout" path="M 0.00169 -0.00208 C -0.03789 -0.20347 -0.13933 -0.02245 -0.18308 0.11922 " pathEditMode="relative" rAng="0" ptsTypes="AA">
                                          <p:cBhvr>
                                            <p:cTn id="18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45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54" grpId="0" animBg="1"/>
          <p:bldP spid="55" grpId="0" animBg="1"/>
          <p:bldP spid="59" grpId="0" animBg="1"/>
          <p:bldP spid="61" grpId="0"/>
          <p:bldP spid="66" grpId="0"/>
          <p:bldP spid="68" grpId="0"/>
          <p:bldP spid="79" grpId="0" animBg="1"/>
          <p:bldP spid="80" grpId="0" animBg="1"/>
          <p:bldP spid="8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9B1B2468-A06B-4811-A0E0-546587C547E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26904" r="67276" b="27815"/>
          <a:stretch>
            <a:fillRect/>
          </a:stretch>
        </p:blipFill>
        <p:spPr>
          <a:xfrm>
            <a:off x="1792074" y="1948680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6A2535F-46FD-4D60-82EE-96023035833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1" t="998" r="52870" b="53721"/>
          <a:stretch>
            <a:fillRect/>
          </a:stretch>
        </p:blipFill>
        <p:spPr>
          <a:xfrm>
            <a:off x="4946023" y="2012359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8100000">
            <a:off x="1909550" y="218143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8202245" y="2194059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700000">
            <a:off x="5075054" y="199179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09496" y="212353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35239" y="503238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D21463-8E8C-4B7E-95E7-8A1FD710EA9D}"/>
              </a:ext>
            </a:extLst>
          </p:cNvPr>
          <p:cNvGrpSpPr/>
          <p:nvPr/>
        </p:nvGrpSpPr>
        <p:grpSpPr>
          <a:xfrm>
            <a:off x="1965027" y="4761408"/>
            <a:ext cx="2102564" cy="992982"/>
            <a:chOff x="1965027" y="2576864"/>
            <a:chExt cx="2102564" cy="99298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DEDA8B-4598-44E7-9EDA-8B547E22CD10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2EC3FED-3AA7-4B97-BAF5-CFD23D0BC2D0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2C5F16B-032A-4E9B-B52F-50BE39A2F5C8}"/>
              </a:ext>
            </a:extLst>
          </p:cNvPr>
          <p:cNvGrpSpPr/>
          <p:nvPr/>
        </p:nvGrpSpPr>
        <p:grpSpPr>
          <a:xfrm>
            <a:off x="5097817" y="4761408"/>
            <a:ext cx="2102564" cy="992982"/>
            <a:chOff x="1965027" y="2576864"/>
            <a:chExt cx="2102564" cy="99298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0E80CC1-8115-4631-92DB-2C7D00361A9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95A51B-D9D7-4383-9CED-9D78F1353E64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AEF30C7-6CD8-4382-B324-A59BC633E9EC}"/>
              </a:ext>
            </a:extLst>
          </p:cNvPr>
          <p:cNvGrpSpPr/>
          <p:nvPr/>
        </p:nvGrpSpPr>
        <p:grpSpPr>
          <a:xfrm>
            <a:off x="8383536" y="4765621"/>
            <a:ext cx="2102564" cy="992982"/>
            <a:chOff x="1965027" y="2576864"/>
            <a:chExt cx="2102564" cy="99298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969EB78-EE75-41B9-A3AA-7DC80F52236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533FD24-16DA-4CE1-B02D-E5A7D03F794D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71A3020-D39D-44A5-8130-CC22038D05B0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8" t="27292" r="38464" b="27427"/>
          <a:stretch>
            <a:fillRect/>
          </a:stretch>
        </p:blipFill>
        <p:spPr>
          <a:xfrm>
            <a:off x="8078221" y="1932138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EB7800E0-950F-4039-80EE-2C9C9A6E4550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B1786A7-9EBB-4AAE-A71F-483E1A99361A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C012A3C1-D7F3-415E-AD2B-C2827E965030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7A1FE3F0-716A-455A-86FF-642CF79F4389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C0ABB3A-D72F-46EC-AA47-75E8857AEBBF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E4C8D760-79B9-4540-8745-755462DED35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51386" y="537706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108895-51AE-468E-A212-85EDFFED3CE6}"/>
              </a:ext>
            </a:extLst>
          </p:cNvPr>
          <p:cNvGrpSpPr/>
          <p:nvPr/>
        </p:nvGrpSpPr>
        <p:grpSpPr>
          <a:xfrm>
            <a:off x="6030465" y="1728756"/>
            <a:ext cx="213360" cy="211962"/>
            <a:chOff x="1207666" y="863589"/>
            <a:chExt cx="213360" cy="21196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46FD24F-2843-4541-8F7C-CD1046DDB23C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32A36AFE-4D70-4CB7-A6BB-BE1D80F9D33F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5B9618-EDDD-4975-A281-1A3982A0EC25}"/>
              </a:ext>
            </a:extLst>
          </p:cNvPr>
          <p:cNvGrpSpPr/>
          <p:nvPr/>
        </p:nvGrpSpPr>
        <p:grpSpPr>
          <a:xfrm>
            <a:off x="2895581" y="1732892"/>
            <a:ext cx="213360" cy="211962"/>
            <a:chOff x="1207666" y="863589"/>
            <a:chExt cx="213360" cy="21196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1DE6B86-E89D-4B51-AE2F-40D53565A1B8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B9694FE-4535-46AA-A83B-85D66FFE6221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281901C-479A-4056-9907-C9FD6D82F092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A097C70-2D20-466A-8FD6-F2E507560026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92E9601-2CFC-4EB2-881F-2DF75CC8E059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5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 p14:presetBounceEnd="38000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 p14:bounceEnd="38000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 p14:presetBounceEnd="37000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 p14:bounceEnd="37000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7827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11329" y="2253764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股票预测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213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数据下载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0832307-57CA-2E4A-317F-9D3846243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65" y="1070544"/>
            <a:ext cx="11542857" cy="5495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0BD0FD-3920-7EDA-439C-D0F340888A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013" y="1231306"/>
            <a:ext cx="2713251" cy="5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数据探索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88AD7D-3C10-7F94-C3CF-E1D67D88F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170" y="1180696"/>
            <a:ext cx="8919660" cy="52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7053F3-BF58-DF61-7641-29207B80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47" y="1696291"/>
            <a:ext cx="10291011" cy="38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数据切片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B60BA0-01A2-BCF1-1E61-F89D9F835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682" y="1070544"/>
            <a:ext cx="9668881" cy="54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9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771F512-CB93-A390-E698-C1963590F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9035" y="1328662"/>
            <a:ext cx="8184987" cy="4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358AF2-F79A-32C5-2BEE-A419A3CA83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526" y="1034998"/>
            <a:ext cx="5551273" cy="53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C0E4E6-E598-06A8-0081-B9BCAE2C7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418" y="1170322"/>
            <a:ext cx="96202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7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A-圆角矩形 51">
            <a:extLst>
              <a:ext uri="{FF2B5EF4-FFF2-40B4-BE49-F238E27FC236}">
                <a16:creationId xmlns:a16="http://schemas.microsoft.com/office/drawing/2014/main" id="{6612C7AD-C5D0-4CE0-8366-4DA07510C2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PA-圆角矩形 51">
            <a:extLst>
              <a:ext uri="{FF2B5EF4-FFF2-40B4-BE49-F238E27FC236}">
                <a16:creationId xmlns:a16="http://schemas.microsoft.com/office/drawing/2014/main" id="{F99DF15F-AE84-43B1-BD9B-F3B6601555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PA-圆角矩形 51">
            <a:extLst>
              <a:ext uri="{FF2B5EF4-FFF2-40B4-BE49-F238E27FC236}">
                <a16:creationId xmlns:a16="http://schemas.microsoft.com/office/drawing/2014/main" id="{AB33F4EF-52AF-40CF-A1FA-03C32EFBBC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PA-圆角矩形 51">
            <a:extLst>
              <a:ext uri="{FF2B5EF4-FFF2-40B4-BE49-F238E27FC236}">
                <a16:creationId xmlns:a16="http://schemas.microsoft.com/office/drawing/2014/main" id="{350BC068-2A10-4088-8935-4FEDC5F9149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PA-圆角矩形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90216" y="1981983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PA-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37235" y="3018471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84541" y="1268394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74801" y="482787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350873" y="2425886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-文本框 26">
            <a:extLst>
              <a:ext uri="{FF2B5EF4-FFF2-40B4-BE49-F238E27FC236}">
                <a16:creationId xmlns:a16="http://schemas.microsoft.com/office/drawing/2014/main" id="{39FDEDFC-605C-409F-A432-538EB1677F5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575804" y="3721547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A-文本框 27">
            <a:extLst>
              <a:ext uri="{FF2B5EF4-FFF2-40B4-BE49-F238E27FC236}">
                <a16:creationId xmlns:a16="http://schemas.microsoft.com/office/drawing/2014/main" id="{DC0F587A-857A-49B1-A2AD-1305FB5B0DE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661532" y="287534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CC36E74B-BA9D-453F-9CBC-559876C1A7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908907" y="1235711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6" name="PA-圆角矩形 45">
            <a:extLst>
              <a:ext uri="{FF2B5EF4-FFF2-40B4-BE49-F238E27FC236}">
                <a16:creationId xmlns:a16="http://schemas.microsoft.com/office/drawing/2014/main" id="{604D31D0-F1BA-4DF8-80F9-516545242D5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891692" y="2643551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PA-圆角矩形 53">
            <a:extLst>
              <a:ext uri="{FF2B5EF4-FFF2-40B4-BE49-F238E27FC236}">
                <a16:creationId xmlns:a16="http://schemas.microsoft.com/office/drawing/2014/main" id="{31B1E93E-7865-4E80-A7FB-230B440DBF9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973275" y="4183615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PA-圆角矩形 56">
            <a:extLst>
              <a:ext uri="{FF2B5EF4-FFF2-40B4-BE49-F238E27FC236}">
                <a16:creationId xmlns:a16="http://schemas.microsoft.com/office/drawing/2014/main" id="{28DB1676-12BC-4478-B9B5-275870BF74A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957308" y="5558857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PA-圆角矩形 67">
            <a:extLst>
              <a:ext uri="{FF2B5EF4-FFF2-40B4-BE49-F238E27FC236}">
                <a16:creationId xmlns:a16="http://schemas.microsoft.com/office/drawing/2014/main" id="{449A29ED-6222-4DCF-B5F1-3362F101C62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3" name="PA-圆角矩形 72">
            <a:extLst>
              <a:ext uri="{FF2B5EF4-FFF2-40B4-BE49-F238E27FC236}">
                <a16:creationId xmlns:a16="http://schemas.microsoft.com/office/drawing/2014/main" id="{B2BA17DA-5BBE-4519-99A1-D2733FB864D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0983" y="6572911"/>
            <a:ext cx="2407535" cy="5297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4" name="PA-圆角矩形 73">
            <a:extLst>
              <a:ext uri="{FF2B5EF4-FFF2-40B4-BE49-F238E27FC236}">
                <a16:creationId xmlns:a16="http://schemas.microsoft.com/office/drawing/2014/main" id="{7F23FF86-A3C3-443A-A134-25BFD5D1A88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072060" y="5993932"/>
            <a:ext cx="2918378" cy="210974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7CF0D2C0-559A-44D5-84C5-966B08B3852C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898350" y="739354"/>
            <a:ext cx="3772371" cy="730157"/>
            <a:chOff x="6898350" y="739354"/>
            <a:chExt cx="2550535" cy="730157"/>
          </a:xfrm>
        </p:grpSpPr>
        <p:sp>
          <p:nvSpPr>
            <p:cNvPr id="53" name="PA-标题 1">
              <a:extLst>
                <a:ext uri="{FF2B5EF4-FFF2-40B4-BE49-F238E27FC236}">
                  <a16:creationId xmlns:a16="http://schemas.microsoft.com/office/drawing/2014/main" id="{0D8DCF9B-7B1F-4CA7-9151-00760C2CE454}"/>
                </a:ext>
              </a:extLst>
            </p:cNvPr>
            <p:cNvSpPr txBox="1">
              <a:spLocks/>
            </p:cNvSpPr>
            <p:nvPr>
              <p:custDataLst>
                <p:tags r:id="rId29"/>
              </p:custDataLst>
            </p:nvPr>
          </p:nvSpPr>
          <p:spPr>
            <a:xfrm>
              <a:off x="6898350" y="739354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PA-标题 1">
              <a:extLst>
                <a:ext uri="{FF2B5EF4-FFF2-40B4-BE49-F238E27FC236}">
                  <a16:creationId xmlns:a16="http://schemas.microsoft.com/office/drawing/2014/main" id="{F4F6C1D8-3708-4B37-B3EB-B3B1151A48C3}"/>
                </a:ext>
              </a:extLst>
            </p:cNvPr>
            <p:cNvSpPr txBox="1">
              <a:spLocks/>
            </p:cNvSpPr>
            <p:nvPr>
              <p:custDataLst>
                <p:tags r:id="rId30"/>
              </p:custDataLst>
            </p:nvPr>
          </p:nvSpPr>
          <p:spPr>
            <a:xfrm>
              <a:off x="7726515" y="879202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任务一 指标计算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FC62D572-985F-499F-8ED0-FA5CD0799C6A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6881135" y="2147194"/>
            <a:ext cx="3789585" cy="698241"/>
            <a:chOff x="6881136" y="2147194"/>
            <a:chExt cx="2649332" cy="698241"/>
          </a:xfrm>
        </p:grpSpPr>
        <p:sp>
          <p:nvSpPr>
            <p:cNvPr id="37" name="PA-标题 1">
              <a:extLst>
                <a:ext uri="{FF2B5EF4-FFF2-40B4-BE49-F238E27FC236}">
                  <a16:creationId xmlns:a16="http://schemas.microsoft.com/office/drawing/2014/main" id="{352B812F-DC70-4CAF-85A9-A94D03B9D59F}"/>
                </a:ext>
              </a:extLst>
            </p:cNvPr>
            <p:cNvSpPr txBox="1">
              <a:spLocks/>
            </p:cNvSpPr>
            <p:nvPr>
              <p:custDataLst>
                <p:tags r:id="rId27"/>
              </p:custDataLst>
            </p:nvPr>
          </p:nvSpPr>
          <p:spPr>
            <a:xfrm>
              <a:off x="6881136" y="2147194"/>
              <a:ext cx="916406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5" name="PA-标题 1">
              <a:extLst>
                <a:ext uri="{FF2B5EF4-FFF2-40B4-BE49-F238E27FC236}">
                  <a16:creationId xmlns:a16="http://schemas.microsoft.com/office/drawing/2014/main" id="{164ADDDA-31CA-4B08-9B4C-94633CB9E8F9}"/>
                </a:ext>
              </a:extLst>
            </p:cNvPr>
            <p:cNvSpPr txBox="1">
              <a:spLocks/>
            </p:cNvSpPr>
            <p:nvPr>
              <p:custDataLst>
                <p:tags r:id="rId28"/>
              </p:custDataLst>
            </p:nvPr>
          </p:nvSpPr>
          <p:spPr>
            <a:xfrm>
              <a:off x="7808098" y="2255126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任务二 股票推荐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PA-组合 7">
            <a:extLst>
              <a:ext uri="{FF2B5EF4-FFF2-40B4-BE49-F238E27FC236}">
                <a16:creationId xmlns:a16="http://schemas.microsoft.com/office/drawing/2014/main" id="{68AC6118-D5CF-4122-8609-96262D3D7DEB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6962718" y="3687258"/>
            <a:ext cx="3708002" cy="715663"/>
            <a:chOff x="6962718" y="3687258"/>
            <a:chExt cx="2551783" cy="715663"/>
          </a:xfrm>
        </p:grpSpPr>
        <p:sp>
          <p:nvSpPr>
            <p:cNvPr id="56" name="PA-标题 1">
              <a:extLst>
                <a:ext uri="{FF2B5EF4-FFF2-40B4-BE49-F238E27FC236}">
                  <a16:creationId xmlns:a16="http://schemas.microsoft.com/office/drawing/2014/main" id="{514CB1B8-99E4-49C8-92D8-BE392A72B719}"/>
                </a:ext>
              </a:extLst>
            </p:cNvPr>
            <p:cNvSpPr txBox="1">
              <a:spLocks/>
            </p:cNvSpPr>
            <p:nvPr>
              <p:custDataLst>
                <p:tags r:id="rId25"/>
              </p:custDataLst>
            </p:nvPr>
          </p:nvSpPr>
          <p:spPr>
            <a:xfrm>
              <a:off x="6962718" y="3687258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6" name="PA-标题 1">
              <a:extLst>
                <a:ext uri="{FF2B5EF4-FFF2-40B4-BE49-F238E27FC236}">
                  <a16:creationId xmlns:a16="http://schemas.microsoft.com/office/drawing/2014/main" id="{D1A0F2D1-8073-4ABF-BDC9-774823509ADB}"/>
                </a:ext>
              </a:extLst>
            </p:cNvPr>
            <p:cNvSpPr txBox="1">
              <a:spLocks/>
            </p:cNvSpPr>
            <p:nvPr>
              <p:custDataLst>
                <p:tags r:id="rId26"/>
              </p:custDataLst>
            </p:nvPr>
          </p:nvSpPr>
          <p:spPr>
            <a:xfrm>
              <a:off x="7792131" y="3812612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任务三 股票预测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-组合 8">
            <a:extLst>
              <a:ext uri="{FF2B5EF4-FFF2-40B4-BE49-F238E27FC236}">
                <a16:creationId xmlns:a16="http://schemas.microsoft.com/office/drawing/2014/main" id="{3FE7AA70-61E3-43BB-A2FE-398E03E35C8F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6946751" y="5062500"/>
            <a:ext cx="3723969" cy="737488"/>
            <a:chOff x="6946751" y="5062500"/>
            <a:chExt cx="2514891" cy="737488"/>
          </a:xfrm>
        </p:grpSpPr>
        <p:sp>
          <p:nvSpPr>
            <p:cNvPr id="59" name="PA-标题 1">
              <a:extLst>
                <a:ext uri="{FF2B5EF4-FFF2-40B4-BE49-F238E27FC236}">
                  <a16:creationId xmlns:a16="http://schemas.microsoft.com/office/drawing/2014/main" id="{D800ACDA-D398-43E7-8326-7905D652ECE3}"/>
                </a:ext>
              </a:extLst>
            </p:cNvPr>
            <p:cNvSpPr txBox="1">
              <a:spLocks/>
            </p:cNvSpPr>
            <p:nvPr>
              <p:custDataLst>
                <p:tags r:id="rId23"/>
              </p:custDataLst>
            </p:nvPr>
          </p:nvSpPr>
          <p:spPr>
            <a:xfrm>
              <a:off x="6946751" y="5062500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</a:p>
          </p:txBody>
        </p:sp>
        <p:sp>
          <p:nvSpPr>
            <p:cNvPr id="67" name="PA-标题 1">
              <a:extLst>
                <a:ext uri="{FF2B5EF4-FFF2-40B4-BE49-F238E27FC236}">
                  <a16:creationId xmlns:a16="http://schemas.microsoft.com/office/drawing/2014/main" id="{3F288C33-0B08-4E04-8062-2126D26D9D5F}"/>
                </a:ext>
              </a:extLst>
            </p:cNvPr>
            <p:cNvSpPr txBox="1">
              <a:spLocks/>
            </p:cNvSpPr>
            <p:nvPr>
              <p:custDataLst>
                <p:tags r:id="rId24"/>
              </p:custDataLst>
            </p:nvPr>
          </p:nvSpPr>
          <p:spPr>
            <a:xfrm>
              <a:off x="7739272" y="5209679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任务四 证券买卖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0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1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12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5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16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9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23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4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27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8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31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32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086 -0.34491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-1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7487 -0.13472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737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164 0.09005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269 0.28912 " pathEditMode="relative" rAng="0" ptsTypes="AA">
                                          <p:cBhvr>
                                            <p:cTn id="7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128" y="1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 p14:presetBounceEnd="60000">
                                      <p:stCondLst>
                                        <p:cond delay="28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 p14:presetBounceEnd="60000">
                                      <p:stCondLst>
                                        <p:cond delay="338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 p14:presetBounceEnd="60000">
                                      <p:stCondLst>
                                        <p:cond delay="388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1" fill="hold" nodeType="withEffect" p14:presetBounceEnd="60000">
                                      <p:stCondLst>
                                        <p:cond delay="438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49" grpId="2" animBg="1"/>
          <p:bldP spid="48" grpId="0" animBg="1"/>
          <p:bldP spid="48" grpId="1" animBg="1"/>
          <p:bldP spid="48" grpId="2" animBg="1"/>
          <p:bldP spid="45" grpId="0" animBg="1"/>
          <p:bldP spid="45" grpId="1" animBg="1"/>
          <p:bldP spid="45" grpId="2" animBg="1"/>
          <p:bldP spid="43" grpId="0" animBg="1"/>
          <p:bldP spid="43" grpId="1" animBg="1"/>
          <p:bldP spid="43" grpId="2" animBg="1"/>
          <p:bldP spid="7" grpId="0" animBg="1"/>
          <p:bldP spid="4" grpId="0" animBg="1"/>
          <p:bldP spid="6" grpId="0" animBg="1"/>
          <p:bldP spid="15" grpId="0" animBg="1"/>
          <p:bldP spid="27" grpId="0"/>
          <p:bldP spid="51" grpId="0" animBg="1"/>
          <p:bldP spid="46" grpId="0" animBg="1"/>
          <p:bldP spid="54" grpId="0" animBg="1"/>
          <p:bldP spid="57" grpId="0" animBg="1"/>
          <p:bldP spid="68" grpId="0" animBg="1"/>
          <p:bldP spid="73" grpId="0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086 -0.34491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-1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7487 -0.13472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737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164 0.09005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269 0.28912 " pathEditMode="relative" rAng="0" ptsTypes="AA">
                                          <p:cBhvr>
                                            <p:cTn id="7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128" y="1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>
                                      <p:stCondLst>
                                        <p:cond delay="28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>
                                      <p:stCondLst>
                                        <p:cond delay="338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>
                                      <p:stCondLst>
                                        <p:cond delay="388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1" fill="hold" nodeType="withEffect">
                                      <p:stCondLst>
                                        <p:cond delay="438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49" grpId="2" animBg="1"/>
          <p:bldP spid="48" grpId="0" animBg="1"/>
          <p:bldP spid="48" grpId="1" animBg="1"/>
          <p:bldP spid="48" grpId="2" animBg="1"/>
          <p:bldP spid="45" grpId="0" animBg="1"/>
          <p:bldP spid="45" grpId="1" animBg="1"/>
          <p:bldP spid="45" grpId="2" animBg="1"/>
          <p:bldP spid="43" grpId="0" animBg="1"/>
          <p:bldP spid="43" grpId="1" animBg="1"/>
          <p:bldP spid="43" grpId="2" animBg="1"/>
          <p:bldP spid="7" grpId="0" animBg="1"/>
          <p:bldP spid="4" grpId="0" animBg="1"/>
          <p:bldP spid="6" grpId="0" animBg="1"/>
          <p:bldP spid="15" grpId="0" animBg="1"/>
          <p:bldP spid="27" grpId="0"/>
          <p:bldP spid="51" grpId="0" animBg="1"/>
          <p:bldP spid="46" grpId="0" animBg="1"/>
          <p:bldP spid="54" grpId="0" animBg="1"/>
          <p:bldP spid="57" grpId="0" animBg="1"/>
          <p:bldP spid="68" grpId="0" animBg="1"/>
          <p:bldP spid="73" grpId="0" animBg="1"/>
          <p:bldP spid="7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385EB-3F02-1876-0F9D-3CF6F2CFB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77" y="1130216"/>
            <a:ext cx="96202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8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参数选择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EFCB4-2396-2078-185E-FD4315349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99" y="1203204"/>
            <a:ext cx="8009194" cy="54783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F89C5-564D-DDC9-618D-FA45E11FE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9937" y="503167"/>
            <a:ext cx="5189050" cy="58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2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模型评估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5F2259-F2E9-784D-6D39-7E145CF89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40" y="1070544"/>
            <a:ext cx="11142857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股票选择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88A1C-26E0-2145-A273-14F4A4A6F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00" y="1154857"/>
            <a:ext cx="9400000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21A78-E9CF-87F5-B3A7-8C66237A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229" y="1137789"/>
            <a:ext cx="96202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F5E0A-E16D-7AE1-B9B8-1E68E4CAC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1194384"/>
            <a:ext cx="9534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6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最终预测</a:t>
            </a:r>
          </a:p>
        </p:txBody>
      </p:sp>
    </p:spTree>
    <p:extLst>
      <p:ext uri="{BB962C8B-B14F-4D97-AF65-F5344CB8AC3E}">
        <p14:creationId xmlns:p14="http://schemas.microsoft.com/office/powerpoint/2010/main" val="56498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3" y="3129525"/>
            <a:ext cx="1268203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56292" y="2241301"/>
            <a:ext cx="1225168" cy="774135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证券买卖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0917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模型复用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F5E0A-E16D-7AE1-B9B8-1E68E4CAC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1194384"/>
            <a:ext cx="9534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最大收益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3C1FB3-1071-B2A3-FC13-29B74DF37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423" y="1151739"/>
            <a:ext cx="8082367" cy="5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7558FA14-8C87-4217-952F-8F11EC0F4361}"/>
              </a:ext>
            </a:extLst>
          </p:cNvPr>
          <p:cNvSpPr/>
          <p:nvPr/>
        </p:nvSpPr>
        <p:spPr>
          <a:xfrm>
            <a:off x="109650" y="418479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15B19B-A39E-427E-8C38-7B90B758285D}"/>
              </a:ext>
            </a:extLst>
          </p:cNvPr>
          <p:cNvGrpSpPr/>
          <p:nvPr/>
        </p:nvGrpSpPr>
        <p:grpSpPr>
          <a:xfrm>
            <a:off x="1481874" y="4010946"/>
            <a:ext cx="4504477" cy="3485274"/>
            <a:chOff x="1481874" y="4010946"/>
            <a:chExt cx="4504477" cy="3485274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980F470-63B4-46F4-9A00-685DBC808BE4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5" t="26904" r="67276" b="27815"/>
            <a:stretch>
              <a:fillRect/>
            </a:stretch>
          </p:blipFill>
          <p:spPr>
            <a:xfrm>
              <a:off x="1481874" y="4010946"/>
              <a:ext cx="1844363" cy="1844363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15F0BEF-9FE2-4575-9D0B-B8B368466C97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3" t="53690" r="53048" b="1029"/>
            <a:stretch>
              <a:fillRect/>
            </a:stretch>
          </p:blipFill>
          <p:spPr>
            <a:xfrm>
              <a:off x="2884523" y="4394392"/>
              <a:ext cx="3101828" cy="3101828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1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1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DE09C4-6733-4058-BC66-9721BD4FDCE7}"/>
              </a:ext>
            </a:extLst>
          </p:cNvPr>
          <p:cNvGrpSpPr/>
          <p:nvPr/>
        </p:nvGrpSpPr>
        <p:grpSpPr>
          <a:xfrm>
            <a:off x="1493134" y="-829131"/>
            <a:ext cx="4594383" cy="3825598"/>
            <a:chOff x="1493134" y="-829131"/>
            <a:chExt cx="4594383" cy="3825598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A3F894F-4E56-4BC7-8931-5F11D06184F5}"/>
                </a:ext>
              </a:extLst>
            </p:cNvPr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8" t="27292" r="38464" b="27427"/>
            <a:stretch>
              <a:fillRect/>
            </a:stretch>
          </p:blipFill>
          <p:spPr>
            <a:xfrm>
              <a:off x="2985689" y="-829131"/>
              <a:ext cx="3101828" cy="3101828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01CCB21-8E4C-49E7-9D27-83265CE0F50A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1" t="998" r="52870" b="53721"/>
            <a:stretch>
              <a:fillRect/>
            </a:stretch>
          </p:blipFill>
          <p:spPr>
            <a:xfrm>
              <a:off x="1493134" y="1174622"/>
              <a:ext cx="1821845" cy="1821845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1747F0A-545C-4A22-96FC-419E82684692}"/>
              </a:ext>
            </a:extLst>
          </p:cNvPr>
          <p:cNvSpPr txBox="1"/>
          <p:nvPr/>
        </p:nvSpPr>
        <p:spPr>
          <a:xfrm>
            <a:off x="3326237" y="2997619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3F73B1B-6891-4594-BBFC-CBB0B72207B6}"/>
              </a:ext>
            </a:extLst>
          </p:cNvPr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9A73F62-79EE-4725-A68D-3D7F8253F18F}"/>
                </a:ext>
              </a:extLst>
            </p:cNvPr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B39060A-A971-43E5-975C-A762130A0367}"/>
                </a:ext>
              </a:extLst>
            </p:cNvPr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8F84FF8-0349-424A-AE61-8716EB5769EF}"/>
              </a:ext>
            </a:extLst>
          </p:cNvPr>
          <p:cNvSpPr txBox="1"/>
          <p:nvPr/>
        </p:nvSpPr>
        <p:spPr>
          <a:xfrm>
            <a:off x="6493266" y="1326525"/>
            <a:ext cx="4299143" cy="5368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If you want , you can delete the text , you can add some words here as you like. If you want , you can delete the text , you can add some words here as you like. If you want , you can delete the text , you can add some words here as you like. If you want , you can delete the text , you can add some words here as you like.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If you want , you can delete the text , you can add some words here as you like. If you want , you can delete the text , you can add some words here as you like. 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allAtOnce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allAtOnce"/>
          <p:bldP spid="39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预期收益率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87594A-76BA-649A-F524-C55AEB811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748" y="2209192"/>
            <a:ext cx="7647619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真实收益率</a:t>
            </a:r>
          </a:p>
        </p:txBody>
      </p:sp>
    </p:spTree>
    <p:extLst>
      <p:ext uri="{BB962C8B-B14F-4D97-AF65-F5344CB8AC3E}">
        <p14:creationId xmlns:p14="http://schemas.microsoft.com/office/powerpoint/2010/main" val="22927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-图片 21-4634">
            <a:extLst>
              <a:ext uri="{FF2B5EF4-FFF2-40B4-BE49-F238E27FC236}">
                <a16:creationId xmlns:a16="http://schemas.microsoft.com/office/drawing/2014/main" id="{7BB9E882-CED7-4CCB-AB2C-A4EC52F9782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EECD8F-1CE7-4042-B4F5-930EC7266B1C}"/>
              </a:ext>
            </a:extLst>
          </p:cNvPr>
          <p:cNvSpPr/>
          <p:nvPr/>
        </p:nvSpPr>
        <p:spPr>
          <a:xfrm rot="7996830">
            <a:off x="-4683021" y="-987432"/>
            <a:ext cx="8847881" cy="8847873"/>
          </a:xfrm>
          <a:prstGeom prst="roundRect">
            <a:avLst>
              <a:gd name="adj" fmla="val 35499"/>
            </a:avLst>
          </a:prstGeom>
          <a:solidFill>
            <a:schemeClr val="bg1">
              <a:alpha val="86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652540-CC01-4503-94D2-1BBC35B1447F}"/>
              </a:ext>
            </a:extLst>
          </p:cNvPr>
          <p:cNvGrpSpPr/>
          <p:nvPr/>
        </p:nvGrpSpPr>
        <p:grpSpPr>
          <a:xfrm>
            <a:off x="-4683021" y="-994937"/>
            <a:ext cx="8847881" cy="8847873"/>
            <a:chOff x="-4683021" y="-994937"/>
            <a:chExt cx="8847881" cy="884787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FF19102-EF2B-455B-8909-865338F64776}"/>
                </a:ext>
              </a:extLst>
            </p:cNvPr>
            <p:cNvGrpSpPr/>
            <p:nvPr/>
          </p:nvGrpSpPr>
          <p:grpSpPr>
            <a:xfrm>
              <a:off x="-4683021" y="-994937"/>
              <a:ext cx="8847881" cy="8847873"/>
              <a:chOff x="-4683021" y="-994937"/>
              <a:chExt cx="8847881" cy="884787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4E6B0EF4-8FC5-4FEE-A339-E88E54F4E664}"/>
                  </a:ext>
                </a:extLst>
              </p:cNvPr>
              <p:cNvSpPr/>
              <p:nvPr/>
            </p:nvSpPr>
            <p:spPr>
              <a:xfrm rot="1103220">
                <a:off x="-4683021" y="-994937"/>
                <a:ext cx="8847881" cy="8847873"/>
              </a:xfrm>
              <a:prstGeom prst="roundRect">
                <a:avLst>
                  <a:gd name="adj" fmla="val 26026"/>
                </a:avLst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427E391-FB75-4782-B910-A25E12A66BE8}"/>
                  </a:ext>
                </a:extLst>
              </p:cNvPr>
              <p:cNvSpPr/>
              <p:nvPr/>
            </p:nvSpPr>
            <p:spPr>
              <a:xfrm rot="9378794">
                <a:off x="-4683021" y="-994937"/>
                <a:ext cx="8847881" cy="8847873"/>
              </a:xfrm>
              <a:prstGeom prst="roundRect">
                <a:avLst>
                  <a:gd name="adj" fmla="val 22983"/>
                </a:avLst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639717A-C6A6-4412-8B42-04CFFF907799}"/>
                </a:ext>
              </a:extLst>
            </p:cNvPr>
            <p:cNvSpPr/>
            <p:nvPr/>
          </p:nvSpPr>
          <p:spPr>
            <a:xfrm rot="2700000">
              <a:off x="2797361" y="5792501"/>
              <a:ext cx="1183385" cy="118338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B93F64B-D306-4E14-B444-5394B1234336}"/>
              </a:ext>
            </a:extLst>
          </p:cNvPr>
          <p:cNvSpPr txBox="1"/>
          <p:nvPr/>
        </p:nvSpPr>
        <p:spPr>
          <a:xfrm>
            <a:off x="806183" y="1812174"/>
            <a:ext cx="141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7A48D6-660C-45D7-A24B-81337EBE23CD}"/>
              </a:ext>
            </a:extLst>
          </p:cNvPr>
          <p:cNvSpPr txBox="1"/>
          <p:nvPr/>
        </p:nvSpPr>
        <p:spPr>
          <a:xfrm>
            <a:off x="806183" y="2375390"/>
            <a:ext cx="2350432" cy="352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 want , you can delete the text . If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/>
        </p:nvSpPr>
        <p:spPr>
          <a:xfrm>
            <a:off x="7020351" y="4291157"/>
            <a:ext cx="1950929" cy="42926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/>
        </p:nvSpPr>
        <p:spPr>
          <a:xfrm>
            <a:off x="8575040" y="3361767"/>
            <a:ext cx="2174466" cy="157195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/>
        </p:nvSpPr>
        <p:spPr>
          <a:xfrm>
            <a:off x="3017976" y="174032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/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/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/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/>
        </p:nvSpPr>
        <p:spPr>
          <a:xfrm>
            <a:off x="3479328" y="2184231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/>
        </p:nvSpPr>
        <p:spPr>
          <a:xfrm>
            <a:off x="5682407" y="2319721"/>
            <a:ext cx="3288873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/>
        </p:nvSpPr>
        <p:spPr>
          <a:xfrm>
            <a:off x="4035875" y="2608116"/>
            <a:ext cx="4120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/>
        </p:nvSpPr>
        <p:spPr>
          <a:xfrm>
            <a:off x="5941693" y="3423920"/>
            <a:ext cx="328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 YOUR LISTENING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5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700000" y="7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7" grpId="0" animBg="1"/>
      <p:bldP spid="4" grpId="0" animBg="1"/>
      <p:bldP spid="6" grpId="0" animBg="1"/>
      <p:bldP spid="8" grpId="0" animBg="1"/>
      <p:bldP spid="15" grpId="0" animBg="1"/>
      <p:bldP spid="15" grpId="1" animBg="1"/>
      <p:bldP spid="18" grpId="0" animBg="1"/>
      <p:bldP spid="14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898397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483416" y="2240791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sz="138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026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7D77BB3-AA3F-45E6-B090-CBEA99FF55FC}"/>
              </a:ext>
            </a:extLst>
          </p:cNvPr>
          <p:cNvSpPr/>
          <p:nvPr/>
        </p:nvSpPr>
        <p:spPr>
          <a:xfrm>
            <a:off x="7447446" y="2805431"/>
            <a:ext cx="3558224" cy="300923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487013-3BBE-45CF-815F-B241D61F94EA}"/>
              </a:ext>
            </a:extLst>
          </p:cNvPr>
          <p:cNvSpPr txBox="1"/>
          <p:nvPr/>
        </p:nvSpPr>
        <p:spPr>
          <a:xfrm>
            <a:off x="5021977" y="1703932"/>
            <a:ext cx="1847513" cy="1998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8802CF1-5827-44C1-8B66-8170EA360D71}"/>
              </a:ext>
            </a:extLst>
          </p:cNvPr>
          <p:cNvSpPr/>
          <p:nvPr/>
        </p:nvSpPr>
        <p:spPr>
          <a:xfrm>
            <a:off x="4711643" y="1470945"/>
            <a:ext cx="2418975" cy="2576641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B0082F-B795-4DD9-A366-10A149AAB58E}"/>
              </a:ext>
            </a:extLst>
          </p:cNvPr>
          <p:cNvGrpSpPr/>
          <p:nvPr/>
        </p:nvGrpSpPr>
        <p:grpSpPr>
          <a:xfrm>
            <a:off x="4895344" y="3592943"/>
            <a:ext cx="1891803" cy="546973"/>
            <a:chOff x="4895344" y="3592943"/>
            <a:chExt cx="1891803" cy="546973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CA9225D-98B1-4D58-BA16-484997A42AE3}"/>
                </a:ext>
              </a:extLst>
            </p:cNvPr>
            <p:cNvSpPr/>
            <p:nvPr/>
          </p:nvSpPr>
          <p:spPr>
            <a:xfrm>
              <a:off x="4895344" y="3592943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286070E-2DB5-4B96-9795-559B78382C6B}"/>
                </a:ext>
              </a:extLst>
            </p:cNvPr>
            <p:cNvSpPr txBox="1"/>
            <p:nvPr/>
          </p:nvSpPr>
          <p:spPr>
            <a:xfrm>
              <a:off x="5021977" y="3650966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54EF0D-3419-4B9E-BE3C-74E61AF0906B}"/>
              </a:ext>
            </a:extLst>
          </p:cNvPr>
          <p:cNvSpPr/>
          <p:nvPr/>
        </p:nvSpPr>
        <p:spPr>
          <a:xfrm>
            <a:off x="1535706" y="2565588"/>
            <a:ext cx="2576641" cy="3249078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EBE502-8B3C-4AF7-B475-FF4AA9CD05EB}"/>
              </a:ext>
            </a:extLst>
          </p:cNvPr>
          <p:cNvGrpSpPr/>
          <p:nvPr/>
        </p:nvGrpSpPr>
        <p:grpSpPr>
          <a:xfrm>
            <a:off x="1535706" y="2299815"/>
            <a:ext cx="1891803" cy="546973"/>
            <a:chOff x="1535706" y="2299815"/>
            <a:chExt cx="1891803" cy="54697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59B5C3-97CD-4892-BDC7-BAA049446657}"/>
                </a:ext>
              </a:extLst>
            </p:cNvPr>
            <p:cNvSpPr/>
            <p:nvPr/>
          </p:nvSpPr>
          <p:spPr>
            <a:xfrm>
              <a:off x="1535706" y="2299815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02E37CB-1473-4DCD-8972-F8DFBBF5EFB3}"/>
                </a:ext>
              </a:extLst>
            </p:cNvPr>
            <p:cNvSpPr txBox="1"/>
            <p:nvPr/>
          </p:nvSpPr>
          <p:spPr>
            <a:xfrm>
              <a:off x="1662339" y="2357838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3849129-30CF-4A87-90D3-643372A84668}"/>
              </a:ext>
            </a:extLst>
          </p:cNvPr>
          <p:cNvSpPr txBox="1"/>
          <p:nvPr/>
        </p:nvSpPr>
        <p:spPr>
          <a:xfrm>
            <a:off x="1747341" y="3213139"/>
            <a:ext cx="2174646" cy="2275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587EBD-28D0-4ADF-8B6C-F68E0375A620}"/>
              </a:ext>
            </a:extLst>
          </p:cNvPr>
          <p:cNvSpPr txBox="1"/>
          <p:nvPr/>
        </p:nvSpPr>
        <p:spPr>
          <a:xfrm>
            <a:off x="7817419" y="3352404"/>
            <a:ext cx="2963639" cy="255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5626654-7330-47E2-ABDA-FE03DA3246B8}"/>
              </a:ext>
            </a:extLst>
          </p:cNvPr>
          <p:cNvSpPr/>
          <p:nvPr/>
        </p:nvSpPr>
        <p:spPr>
          <a:xfrm rot="10800000">
            <a:off x="4843778" y="4865929"/>
            <a:ext cx="1158337" cy="1158336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67EDF75-275D-4E62-A0D5-F8FF83DC82BF}"/>
              </a:ext>
            </a:extLst>
          </p:cNvPr>
          <p:cNvSpPr/>
          <p:nvPr/>
        </p:nvSpPr>
        <p:spPr>
          <a:xfrm rot="10800000">
            <a:off x="8509070" y="1446633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2915F99-A5D6-4354-B18B-1B269ACA2B2E}"/>
              </a:ext>
            </a:extLst>
          </p:cNvPr>
          <p:cNvSpPr/>
          <p:nvPr/>
        </p:nvSpPr>
        <p:spPr>
          <a:xfrm rot="10800000">
            <a:off x="9262049" y="1233570"/>
            <a:ext cx="253108" cy="253108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50C3941-48C4-4569-B114-F63170BEFF0C}"/>
              </a:ext>
            </a:extLst>
          </p:cNvPr>
          <p:cNvSpPr/>
          <p:nvPr/>
        </p:nvSpPr>
        <p:spPr>
          <a:xfrm rot="10800000">
            <a:off x="10912438" y="6077495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F72A71-887C-4846-A632-9C33C464B760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D368C49-5B4D-4B14-B48F-54229B32341E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B6853D3-0C18-40C4-B998-068CD0F08D1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CBD1426E-1655-4623-BB5D-DE7D5EFAFAD7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34C670D-D6C4-418C-A0A8-9E167BB6B53C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13F29D-C1E4-41D5-8781-6AFFF0B4A664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6C713E0-DDB0-4F9D-966F-3974E86CE85C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EC253FD-0E05-427F-8356-40EBF0BCF4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792EDA3-1C09-4DBA-8912-12BE79F9CF05}"/>
              </a:ext>
            </a:extLst>
          </p:cNvPr>
          <p:cNvGrpSpPr/>
          <p:nvPr/>
        </p:nvGrpSpPr>
        <p:grpSpPr>
          <a:xfrm>
            <a:off x="1533981" y="2087853"/>
            <a:ext cx="213360" cy="211962"/>
            <a:chOff x="1207666" y="863589"/>
            <a:chExt cx="213360" cy="211962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CE8158F-5C4F-4852-9ADB-4925158017B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AADB608-81B3-4A04-960F-E43D863A255D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2ADB91D-3C14-45C8-8504-3E95966663F3}"/>
              </a:ext>
            </a:extLst>
          </p:cNvPr>
          <p:cNvGrpSpPr/>
          <p:nvPr/>
        </p:nvGrpSpPr>
        <p:grpSpPr>
          <a:xfrm>
            <a:off x="6449191" y="3376553"/>
            <a:ext cx="213360" cy="211962"/>
            <a:chOff x="1207666" y="863589"/>
            <a:chExt cx="213360" cy="21196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2733D2A8-92F2-4BBB-AF77-C027559921B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2CB512D-3F6F-49E8-A013-99599F8733A0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F91FE53-DA71-4147-8675-50255F242DDA}"/>
              </a:ext>
            </a:extLst>
          </p:cNvPr>
          <p:cNvGrpSpPr/>
          <p:nvPr/>
        </p:nvGrpSpPr>
        <p:grpSpPr>
          <a:xfrm>
            <a:off x="8382437" y="2465655"/>
            <a:ext cx="1891803" cy="546973"/>
            <a:chOff x="8382437" y="2465655"/>
            <a:chExt cx="1891803" cy="54697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01FA837-B27A-4C4B-9680-105E12BFEFE0}"/>
                </a:ext>
              </a:extLst>
            </p:cNvPr>
            <p:cNvSpPr/>
            <p:nvPr/>
          </p:nvSpPr>
          <p:spPr>
            <a:xfrm>
              <a:off x="8382437" y="2465655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D4F9675-4C31-4494-8B85-3A5614969CFD}"/>
                </a:ext>
              </a:extLst>
            </p:cNvPr>
            <p:cNvSpPr txBox="1"/>
            <p:nvPr/>
          </p:nvSpPr>
          <p:spPr>
            <a:xfrm>
              <a:off x="8509070" y="2523678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0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 p14:presetBounceEnd="3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143 0.00162 C 0.03243 0.01482 0.03737 0.12616 0.03946 0.2007 " pathEditMode="relative" rAng="0" ptsTypes="AA" p14:bounceEnd="38000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9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58" presetClass="path" presetSubtype="0" accel="67000" fill="hold" nodeType="withEffect" p14:presetBounceEnd="37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59259E-6 C 0.14778 -0.12037 0.38645 -0.00741 0.40429 0.18727 " pathEditMode="relative" rAng="0" ptsTypes="AA" p14:bounceEnd="37000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08" y="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58" presetClass="path" presetSubtype="0" accel="36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08333E-6 4.07407E-6 C 0.05156 -0.15741 0.1681 -0.35047 0.16836 -0.16297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11" y="-1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6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fill="hold" grpId="1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41" dur="1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1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 animBg="1"/>
          <p:bldP spid="13" grpId="0" animBg="1"/>
          <p:bldP spid="13" grpId="1" animBg="1"/>
          <p:bldP spid="12" grpId="0" animBg="1"/>
          <p:bldP spid="26" grpId="0" animBg="1"/>
          <p:bldP spid="29" grpId="0" animBg="1"/>
          <p:bldP spid="30" grpId="0" animBg="1"/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143 0.00162 C 0.03243 0.01482 0.03737 0.12616 0.03946 0.2007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9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58" presetClass="path" presetSubtype="0" accel="67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59259E-6 C 0.14778 -0.12037 0.38645 -0.00741 0.40429 0.1872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08" y="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58" presetClass="path" presetSubtype="0" accel="36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08333E-6 4.07407E-6 C 0.05156 -0.15741 0.1681 -0.35047 0.16836 -0.16297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11" y="-1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6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fill="hold" grpId="1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41" dur="1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1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 animBg="1"/>
          <p:bldP spid="13" grpId="0" animBg="1"/>
          <p:bldP spid="13" grpId="1" animBg="1"/>
          <p:bldP spid="12" grpId="0" animBg="1"/>
          <p:bldP spid="26" grpId="0" animBg="1"/>
          <p:bldP spid="29" grpId="0" animBg="1"/>
          <p:bldP spid="30" grpId="0" animBg="1"/>
          <p:bldP spid="31" grpId="0" animBg="1"/>
          <p:bldP spid="3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BC437A5-578C-4AA5-85BA-9350E820308F}"/>
              </a:ext>
            </a:extLst>
          </p:cNvPr>
          <p:cNvSpPr/>
          <p:nvPr/>
        </p:nvSpPr>
        <p:spPr>
          <a:xfrm rot="1800000">
            <a:off x="7166627" y="978121"/>
            <a:ext cx="2416859" cy="2416857"/>
          </a:xfrm>
          <a:custGeom>
            <a:avLst/>
            <a:gdLst>
              <a:gd name="connsiteX0" fmla="*/ 177599 w 2416859"/>
              <a:gd name="connsiteY0" fmla="*/ 68795 h 2416857"/>
              <a:gd name="connsiteX1" fmla="*/ 402818 w 2416859"/>
              <a:gd name="connsiteY1" fmla="*/ 0 h 2416857"/>
              <a:gd name="connsiteX2" fmla="*/ 2014041 w 2416859"/>
              <a:gd name="connsiteY2" fmla="*/ 0 h 2416857"/>
              <a:gd name="connsiteX3" fmla="*/ 2416859 w 2416859"/>
              <a:gd name="connsiteY3" fmla="*/ 402818 h 2416857"/>
              <a:gd name="connsiteX4" fmla="*/ 2416859 w 2416859"/>
              <a:gd name="connsiteY4" fmla="*/ 1944003 h 2416857"/>
              <a:gd name="connsiteX5" fmla="*/ 1597851 w 2416859"/>
              <a:gd name="connsiteY5" fmla="*/ 2416857 h 2416857"/>
              <a:gd name="connsiteX6" fmla="*/ 402818 w 2416859"/>
              <a:gd name="connsiteY6" fmla="*/ 2416857 h 2416857"/>
              <a:gd name="connsiteX7" fmla="*/ 0 w 2416859"/>
              <a:gd name="connsiteY7" fmla="*/ 2014039 h 2416857"/>
              <a:gd name="connsiteX8" fmla="*/ 0 w 2416859"/>
              <a:gd name="connsiteY8" fmla="*/ 402818 h 2416857"/>
              <a:gd name="connsiteX9" fmla="*/ 177599 w 2416859"/>
              <a:gd name="connsiteY9" fmla="*/ 68795 h 241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6859" h="2416857">
                <a:moveTo>
                  <a:pt x="177599" y="68795"/>
                </a:moveTo>
                <a:cubicBezTo>
                  <a:pt x="241889" y="25362"/>
                  <a:pt x="319392" y="0"/>
                  <a:pt x="402818" y="0"/>
                </a:cubicBezTo>
                <a:lnTo>
                  <a:pt x="2014041" y="0"/>
                </a:lnTo>
                <a:cubicBezTo>
                  <a:pt x="2236511" y="0"/>
                  <a:pt x="2416859" y="180348"/>
                  <a:pt x="2416859" y="402818"/>
                </a:cubicBezTo>
                <a:lnTo>
                  <a:pt x="2416859" y="1944003"/>
                </a:lnTo>
                <a:lnTo>
                  <a:pt x="1597851" y="2416857"/>
                </a:lnTo>
                <a:lnTo>
                  <a:pt x="402818" y="2416857"/>
                </a:lnTo>
                <a:cubicBezTo>
                  <a:pt x="180348" y="2416857"/>
                  <a:pt x="0" y="2236509"/>
                  <a:pt x="0" y="2014039"/>
                </a:cubicBezTo>
                <a:lnTo>
                  <a:pt x="0" y="402818"/>
                </a:lnTo>
                <a:cubicBezTo>
                  <a:pt x="0" y="263774"/>
                  <a:pt x="70448" y="141185"/>
                  <a:pt x="177599" y="68795"/>
                </a:cubicBezTo>
                <a:close/>
              </a:path>
            </a:pathLst>
          </a:cu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E22246-4BEA-4D8E-865D-2A285D6F54B4}"/>
              </a:ext>
            </a:extLst>
          </p:cNvPr>
          <p:cNvCxnSpPr/>
          <p:nvPr/>
        </p:nvCxnSpPr>
        <p:spPr>
          <a:xfrm>
            <a:off x="1498593" y="3429000"/>
            <a:ext cx="91948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EF9B34C-1390-4C22-AAA9-C3C81EA173E7}"/>
              </a:ext>
            </a:extLst>
          </p:cNvPr>
          <p:cNvSpPr/>
          <p:nvPr/>
        </p:nvSpPr>
        <p:spPr>
          <a:xfrm rot="1800000">
            <a:off x="2716546" y="3721602"/>
            <a:ext cx="2416859" cy="241685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0D6DCF-CC88-4CF1-8BDD-927E45C2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02" t="15949" r="49310" b="19460"/>
          <a:stretch>
            <a:fillRect/>
          </a:stretch>
        </p:blipFill>
        <p:spPr>
          <a:xfrm flipH="1">
            <a:off x="2644776" y="3427790"/>
            <a:ext cx="2721419" cy="2596750"/>
          </a:xfrm>
          <a:custGeom>
            <a:avLst/>
            <a:gdLst>
              <a:gd name="connsiteX0" fmla="*/ 2084576 w 2721419"/>
              <a:gd name="connsiteY0" fmla="*/ 0 h 2596750"/>
              <a:gd name="connsiteX1" fmla="*/ 1405276 w 2721419"/>
              <a:gd name="connsiteY1" fmla="*/ 0 h 2596750"/>
              <a:gd name="connsiteX2" fmla="*/ 247539 w 2721419"/>
              <a:gd name="connsiteY2" fmla="*/ 432741 h 2596750"/>
              <a:gd name="connsiteX3" fmla="*/ 24203 w 2721419"/>
              <a:gd name="connsiteY3" fmla="*/ 922688 h 2596750"/>
              <a:gd name="connsiteX4" fmla="*/ 557412 w 2721419"/>
              <a:gd name="connsiteY4" fmla="*/ 2349212 h 2596750"/>
              <a:gd name="connsiteX5" fmla="*/ 1047359 w 2721419"/>
              <a:gd name="connsiteY5" fmla="*/ 2572548 h 2596750"/>
              <a:gd name="connsiteX6" fmla="*/ 2473882 w 2721419"/>
              <a:gd name="connsiteY6" fmla="*/ 2039340 h 2596750"/>
              <a:gd name="connsiteX7" fmla="*/ 2697217 w 2721419"/>
              <a:gd name="connsiteY7" fmla="*/ 1549393 h 2596750"/>
              <a:gd name="connsiteX8" fmla="*/ 2164009 w 2721419"/>
              <a:gd name="connsiteY8" fmla="*/ 122868 h 2596750"/>
              <a:gd name="connsiteX9" fmla="*/ 2108334 w 2721419"/>
              <a:gd name="connsiteY9" fmla="*/ 22807 h 259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1419" h="2596750">
                <a:moveTo>
                  <a:pt x="2084576" y="0"/>
                </a:moveTo>
                <a:lnTo>
                  <a:pt x="1405276" y="0"/>
                </a:lnTo>
                <a:lnTo>
                  <a:pt x="247539" y="432741"/>
                </a:lnTo>
                <a:cubicBezTo>
                  <a:pt x="50572" y="506363"/>
                  <a:pt x="-49420" y="725721"/>
                  <a:pt x="24203" y="922688"/>
                </a:cubicBezTo>
                <a:lnTo>
                  <a:pt x="557412" y="2349212"/>
                </a:lnTo>
                <a:cubicBezTo>
                  <a:pt x="631035" y="2546180"/>
                  <a:pt x="850392" y="2646170"/>
                  <a:pt x="1047359" y="2572548"/>
                </a:cubicBezTo>
                <a:lnTo>
                  <a:pt x="2473882" y="2039340"/>
                </a:lnTo>
                <a:cubicBezTo>
                  <a:pt x="2670849" y="1965717"/>
                  <a:pt x="2770840" y="1746359"/>
                  <a:pt x="2697217" y="1549393"/>
                </a:cubicBezTo>
                <a:lnTo>
                  <a:pt x="2164009" y="122868"/>
                </a:lnTo>
                <a:cubicBezTo>
                  <a:pt x="2150204" y="85937"/>
                  <a:pt x="2131277" y="52415"/>
                  <a:pt x="2108334" y="22807"/>
                </a:cubicBez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8FD5FB9-192A-40C8-AE28-3FA31E9B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01" t="1272" r="27801" b="29056"/>
          <a:stretch>
            <a:fillRect/>
          </a:stretch>
        </p:blipFill>
        <p:spPr>
          <a:xfrm>
            <a:off x="7061200" y="945308"/>
            <a:ext cx="2856570" cy="2482483"/>
          </a:xfrm>
          <a:custGeom>
            <a:avLst/>
            <a:gdLst>
              <a:gd name="connsiteX0" fmla="*/ 1448319 w 2856570"/>
              <a:gd name="connsiteY0" fmla="*/ 37 h 2482483"/>
              <a:gd name="connsiteX1" fmla="*/ 1710588 w 2856570"/>
              <a:gd name="connsiteY1" fmla="*/ 113008 h 2482483"/>
              <a:gd name="connsiteX2" fmla="*/ 2750964 w 2856570"/>
              <a:gd name="connsiteY2" fmla="*/ 1182986 h 2482483"/>
              <a:gd name="connsiteX3" fmla="*/ 2743563 w 2856570"/>
              <a:gd name="connsiteY3" fmla="*/ 1710589 h 2482483"/>
              <a:gd name="connsiteX4" fmla="*/ 1949706 w 2856570"/>
              <a:gd name="connsiteY4" fmla="*/ 2482483 h 2482483"/>
              <a:gd name="connsiteX5" fmla="*/ 892126 w 2856570"/>
              <a:gd name="connsiteY5" fmla="*/ 2482483 h 2482483"/>
              <a:gd name="connsiteX6" fmla="*/ 105607 w 2856570"/>
              <a:gd name="connsiteY6" fmla="*/ 1673585 h 2482483"/>
              <a:gd name="connsiteX7" fmla="*/ 113008 w 2856570"/>
              <a:gd name="connsiteY7" fmla="*/ 1145982 h 2482483"/>
              <a:gd name="connsiteX8" fmla="*/ 1182984 w 2856570"/>
              <a:gd name="connsiteY8" fmla="*/ 105607 h 2482483"/>
              <a:gd name="connsiteX9" fmla="*/ 1448319 w 2856570"/>
              <a:gd name="connsiteY9" fmla="*/ 37 h 248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6570" h="2482483">
                <a:moveTo>
                  <a:pt x="1448319" y="37"/>
                </a:moveTo>
                <a:cubicBezTo>
                  <a:pt x="1543796" y="1376"/>
                  <a:pt x="1638762" y="39139"/>
                  <a:pt x="1710588" y="113008"/>
                </a:cubicBezTo>
                <a:lnTo>
                  <a:pt x="2750964" y="1182986"/>
                </a:lnTo>
                <a:cubicBezTo>
                  <a:pt x="2894614" y="1330723"/>
                  <a:pt x="2891300" y="1566939"/>
                  <a:pt x="2743563" y="1710589"/>
                </a:cubicBezTo>
                <a:lnTo>
                  <a:pt x="1949706" y="2482483"/>
                </a:lnTo>
                <a:lnTo>
                  <a:pt x="892126" y="2482483"/>
                </a:lnTo>
                <a:lnTo>
                  <a:pt x="105607" y="1673585"/>
                </a:lnTo>
                <a:cubicBezTo>
                  <a:pt x="-38043" y="1525848"/>
                  <a:pt x="-34730" y="1289632"/>
                  <a:pt x="113008" y="1145982"/>
                </a:cubicBezTo>
                <a:lnTo>
                  <a:pt x="1182984" y="105607"/>
                </a:lnTo>
                <a:cubicBezTo>
                  <a:pt x="1256854" y="33782"/>
                  <a:pt x="1352842" y="-1302"/>
                  <a:pt x="1448319" y="37"/>
                </a:cubicBezTo>
                <a:close/>
              </a:path>
            </a:pathLst>
          </a:cu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F1CE5C2-0BBB-419A-9A7F-1CD0F93FA470}"/>
              </a:ext>
            </a:extLst>
          </p:cNvPr>
          <p:cNvSpPr txBox="1"/>
          <p:nvPr/>
        </p:nvSpPr>
        <p:spPr>
          <a:xfrm>
            <a:off x="1662395" y="2012693"/>
            <a:ext cx="4893472" cy="1167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39E35E-5E38-44ED-9A63-0B9D41FB3D96}"/>
              </a:ext>
            </a:extLst>
          </p:cNvPr>
          <p:cNvSpPr txBox="1"/>
          <p:nvPr/>
        </p:nvSpPr>
        <p:spPr>
          <a:xfrm>
            <a:off x="5799934" y="4447254"/>
            <a:ext cx="4893472" cy="1167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10592F-35EE-4651-9C5D-6F44BE77DC0B}"/>
              </a:ext>
            </a:extLst>
          </p:cNvPr>
          <p:cNvGrpSpPr/>
          <p:nvPr/>
        </p:nvGrpSpPr>
        <p:grpSpPr>
          <a:xfrm>
            <a:off x="5212696" y="1627572"/>
            <a:ext cx="1281164" cy="369332"/>
            <a:chOff x="5212696" y="1627572"/>
            <a:chExt cx="1281164" cy="36933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EEDC8F4-010A-45B3-933A-A3DE6CFE2056}"/>
                </a:ext>
              </a:extLst>
            </p:cNvPr>
            <p:cNvSpPr txBox="1"/>
            <p:nvPr/>
          </p:nvSpPr>
          <p:spPr>
            <a:xfrm>
              <a:off x="5212696" y="1627572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FA5F2B8-10E7-4373-B151-CFEAFDDF9EB5}"/>
                </a:ext>
              </a:extLst>
            </p:cNvPr>
            <p:cNvSpPr/>
            <p:nvPr/>
          </p:nvSpPr>
          <p:spPr>
            <a:xfrm>
              <a:off x="6317444" y="1717778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5CE964-78AD-4E6E-B9BF-B7883BDB94C7}"/>
              </a:ext>
            </a:extLst>
          </p:cNvPr>
          <p:cNvGrpSpPr/>
          <p:nvPr/>
        </p:nvGrpSpPr>
        <p:grpSpPr>
          <a:xfrm>
            <a:off x="5885392" y="4142672"/>
            <a:ext cx="1235160" cy="369332"/>
            <a:chOff x="5885392" y="4142672"/>
            <a:chExt cx="1235160" cy="3693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4091B5D-0C8F-4741-84AF-57B918246A7B}"/>
                </a:ext>
              </a:extLst>
            </p:cNvPr>
            <p:cNvSpPr txBox="1"/>
            <p:nvPr/>
          </p:nvSpPr>
          <p:spPr>
            <a:xfrm>
              <a:off x="6011502" y="4142672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E3E5185F-9438-4542-913E-8B5975207DC1}"/>
                </a:ext>
              </a:extLst>
            </p:cNvPr>
            <p:cNvSpPr/>
            <p:nvPr/>
          </p:nvSpPr>
          <p:spPr>
            <a:xfrm>
              <a:off x="5885392" y="4229251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2560C4-90DA-4E7E-9747-0B00965A03D3}"/>
              </a:ext>
            </a:extLst>
          </p:cNvPr>
          <p:cNvGrpSpPr/>
          <p:nvPr/>
        </p:nvGrpSpPr>
        <p:grpSpPr>
          <a:xfrm>
            <a:off x="1331502" y="3222408"/>
            <a:ext cx="213360" cy="211962"/>
            <a:chOff x="1207666" y="863589"/>
            <a:chExt cx="213360" cy="21196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5D3942E-0322-4EA6-8FDD-D8D72175283F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56706D7-A38B-4E0E-92D7-BCBAEAA7808B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9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39 -0.00185 C 0.03282 0.01088 0.02058 0.29028 0.02292 0.36598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5" y="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1" presetClass="path" presetSubtype="0" ac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25E-6 4.81481E-6 C -0.03919 0.03842 -0.04349 0.25023 -0.03906 0.5872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8" y="2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31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39 -0.00185 C 0.03282 0.01088 0.02058 0.29028 0.02292 0.36598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5" y="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1" presetClass="path" presetSubtype="0" ac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25E-6 4.81481E-6 C -0.03919 0.03842 -0.04349 0.25023 -0.03906 0.5872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8" y="2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31" grpId="0" animBg="1"/>
          <p:bldP spid="3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-图片 83">
            <a:extLst>
              <a:ext uri="{FF2B5EF4-FFF2-40B4-BE49-F238E27FC236}">
                <a16:creationId xmlns:a16="http://schemas.microsoft.com/office/drawing/2014/main" id="{5C76176D-46B2-43BD-AA79-AABE48E46F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rcRect l="32303" r="1152"/>
          <a:stretch>
            <a:fillRect/>
          </a:stretch>
        </p:blipFill>
        <p:spPr>
          <a:xfrm>
            <a:off x="4380381" y="0"/>
            <a:ext cx="8113096" cy="6858000"/>
          </a:xfrm>
          <a:custGeom>
            <a:avLst/>
            <a:gdLst>
              <a:gd name="connsiteX0" fmla="*/ 3119777 w 8113093"/>
              <a:gd name="connsiteY0" fmla="*/ 0 h 6857999"/>
              <a:gd name="connsiteX1" fmla="*/ 6054035 w 8113093"/>
              <a:gd name="connsiteY1" fmla="*/ 0 h 6857999"/>
              <a:gd name="connsiteX2" fmla="*/ 7971465 w 8113093"/>
              <a:gd name="connsiteY2" fmla="*/ 3546292 h 6857999"/>
              <a:gd name="connsiteX3" fmla="*/ 7496738 w 8113093"/>
              <a:gd name="connsiteY3" fmla="*/ 5138678 h 6857999"/>
              <a:gd name="connsiteX4" fmla="*/ 4316849 w 8113093"/>
              <a:gd name="connsiteY4" fmla="*/ 6857999 h 6857999"/>
              <a:gd name="connsiteX5" fmla="*/ 2278527 w 8113093"/>
              <a:gd name="connsiteY5" fmla="*/ 6857999 h 6857999"/>
              <a:gd name="connsiteX6" fmla="*/ 2226464 w 8113093"/>
              <a:gd name="connsiteY6" fmla="*/ 6789102 h 6857999"/>
              <a:gd name="connsiteX7" fmla="*/ 2163991 w 8113093"/>
              <a:gd name="connsiteY7" fmla="*/ 6686312 h 6857999"/>
              <a:gd name="connsiteX8" fmla="*/ 141630 w 8113093"/>
              <a:gd name="connsiteY8" fmla="*/ 2945950 h 6857999"/>
              <a:gd name="connsiteX9" fmla="*/ 616356 w 8113093"/>
              <a:gd name="connsiteY9" fmla="*/ 13535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3093" h="6857999">
                <a:moveTo>
                  <a:pt x="3119777" y="0"/>
                </a:moveTo>
                <a:lnTo>
                  <a:pt x="6054035" y="0"/>
                </a:lnTo>
                <a:lnTo>
                  <a:pt x="7971465" y="3546292"/>
                </a:lnTo>
                <a:cubicBezTo>
                  <a:pt x="8280098" y="4117110"/>
                  <a:pt x="8067555" y="4830045"/>
                  <a:pt x="7496738" y="5138678"/>
                </a:cubicBezTo>
                <a:lnTo>
                  <a:pt x="4316849" y="6857999"/>
                </a:lnTo>
                <a:lnTo>
                  <a:pt x="2278527" y="6857999"/>
                </a:lnTo>
                <a:lnTo>
                  <a:pt x="2226464" y="6789102"/>
                </a:lnTo>
                <a:cubicBezTo>
                  <a:pt x="2204149" y="6756265"/>
                  <a:pt x="2183280" y="6721988"/>
                  <a:pt x="2163991" y="6686312"/>
                </a:cubicBezTo>
                <a:lnTo>
                  <a:pt x="141630" y="2945950"/>
                </a:lnTo>
                <a:cubicBezTo>
                  <a:pt x="-167003" y="2375133"/>
                  <a:pt x="45539" y="1662198"/>
                  <a:pt x="616356" y="1353565"/>
                </a:cubicBezTo>
                <a:close/>
              </a:path>
            </a:pathLst>
          </a:custGeom>
        </p:spPr>
      </p:pic>
      <p:grpSp>
        <p:nvGrpSpPr>
          <p:cNvPr id="2" name="PA-组合 1">
            <a:extLst>
              <a:ext uri="{FF2B5EF4-FFF2-40B4-BE49-F238E27FC236}">
                <a16:creationId xmlns:a16="http://schemas.microsoft.com/office/drawing/2014/main" id="{BE368A29-B2E9-4343-8B7D-0153EB04C0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853419" y="-368022"/>
            <a:ext cx="7228288" cy="7228282"/>
            <a:chOff x="4853419" y="-368022"/>
            <a:chExt cx="7228288" cy="7228282"/>
          </a:xfrm>
        </p:grpSpPr>
        <p:sp>
          <p:nvSpPr>
            <p:cNvPr id="85" name="PA-圆角矩形 84">
              <a:extLst>
                <a:ext uri="{FF2B5EF4-FFF2-40B4-BE49-F238E27FC236}">
                  <a16:creationId xmlns:a16="http://schemas.microsoft.com/office/drawing/2014/main" id="{E444258F-329A-402B-9B99-EC074905318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5075016" y="67091"/>
              <a:ext cx="6723825" cy="672381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圆角矩形 85">
              <a:extLst>
                <a:ext uri="{FF2B5EF4-FFF2-40B4-BE49-F238E27FC236}">
                  <a16:creationId xmlns:a16="http://schemas.microsoft.com/office/drawing/2014/main" id="{7928710D-F2A6-479D-977E-21D02CC3B35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787557">
              <a:off x="4853419" y="-368022"/>
              <a:ext cx="7228288" cy="722828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14846E6-211C-4F90-B5FA-813B81641B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58084" y="6953963"/>
            <a:ext cx="529296" cy="52929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6D82B45F-2F14-4A19-A5A3-12F355686E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58320" y="-371627"/>
            <a:ext cx="7228288" cy="7228282"/>
            <a:chOff x="4853419" y="-368022"/>
            <a:chExt cx="7228288" cy="722828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8D1EC8A-00EF-4B55-AEDA-8E21CE0B22AF}"/>
                </a:ext>
              </a:extLst>
            </p:cNvPr>
            <p:cNvGrpSpPr/>
            <p:nvPr/>
          </p:nvGrpSpPr>
          <p:grpSpPr>
            <a:xfrm>
              <a:off x="4853419" y="-368022"/>
              <a:ext cx="7228288" cy="7228282"/>
              <a:chOff x="4853419" y="-368022"/>
              <a:chExt cx="7228288" cy="7228282"/>
            </a:xfrm>
          </p:grpSpPr>
          <p:sp>
            <p:nvSpPr>
              <p:cNvPr id="17" name="PA-圆角矩形 16">
                <a:extLst>
                  <a:ext uri="{FF2B5EF4-FFF2-40B4-BE49-F238E27FC236}">
                    <a16:creationId xmlns:a16="http://schemas.microsoft.com/office/drawing/2014/main" id="{177542EC-EF88-438A-BAEB-7FA26A1D3D3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5075016" y="67091"/>
                <a:ext cx="6723825" cy="6723819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PA-圆角矩形 17">
                <a:extLst>
                  <a:ext uri="{FF2B5EF4-FFF2-40B4-BE49-F238E27FC236}">
                    <a16:creationId xmlns:a16="http://schemas.microsoft.com/office/drawing/2014/main" id="{C8AA09BD-8AB3-4505-B472-E456F009D78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787557">
                <a:off x="4853419" y="-368022"/>
                <a:ext cx="7228288" cy="7228282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F7ADF873-A27B-4E75-96B9-E181E8D0252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280775" y="4680722"/>
              <a:ext cx="529296" cy="52929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PA-组合 19">
            <a:extLst>
              <a:ext uri="{FF2B5EF4-FFF2-40B4-BE49-F238E27FC236}">
                <a16:creationId xmlns:a16="http://schemas.microsoft.com/office/drawing/2014/main" id="{2DA10809-0391-4F91-8AE3-C68E74C0194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10800000">
            <a:off x="4853419" y="-188746"/>
            <a:ext cx="7228288" cy="7228282"/>
            <a:chOff x="4853419" y="-368022"/>
            <a:chExt cx="7228288" cy="7228282"/>
          </a:xfrm>
        </p:grpSpPr>
        <p:sp>
          <p:nvSpPr>
            <p:cNvPr id="21" name="PA-圆角矩形 20">
              <a:extLst>
                <a:ext uri="{FF2B5EF4-FFF2-40B4-BE49-F238E27FC236}">
                  <a16:creationId xmlns:a16="http://schemas.microsoft.com/office/drawing/2014/main" id="{32C99991-557D-44C3-8C9B-38B236A2356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700000">
              <a:off x="5075016" y="67091"/>
              <a:ext cx="6723825" cy="672381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圆角矩形 21">
              <a:extLst>
                <a:ext uri="{FF2B5EF4-FFF2-40B4-BE49-F238E27FC236}">
                  <a16:creationId xmlns:a16="http://schemas.microsoft.com/office/drawing/2014/main" id="{1574D5D6-992B-4C75-85E2-4C23B02BE40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787557">
              <a:off x="4853419" y="-368022"/>
              <a:ext cx="7228288" cy="722828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PA-圆角矩形 23">
            <a:extLst>
              <a:ext uri="{FF2B5EF4-FFF2-40B4-BE49-F238E27FC236}">
                <a16:creationId xmlns:a16="http://schemas.microsoft.com/office/drawing/2014/main" id="{A626334E-0D02-4D3F-B752-3E98956E677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0800000">
            <a:off x="4982815" y="1279961"/>
            <a:ext cx="529296" cy="52929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F51ED9C-D32C-498C-AEC6-C30749B6132F}"/>
              </a:ext>
            </a:extLst>
          </p:cNvPr>
          <p:cNvSpPr/>
          <p:nvPr/>
        </p:nvSpPr>
        <p:spPr>
          <a:xfrm rot="1787557">
            <a:off x="-258134" y="890215"/>
            <a:ext cx="3746915" cy="374691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4DAE18D-72A1-45FE-A2EB-557E97BCD62F}"/>
              </a:ext>
            </a:extLst>
          </p:cNvPr>
          <p:cNvGrpSpPr/>
          <p:nvPr/>
        </p:nvGrpSpPr>
        <p:grpSpPr>
          <a:xfrm>
            <a:off x="-4099560" y="-4785360"/>
            <a:ext cx="10424160" cy="10424160"/>
            <a:chOff x="-4099560" y="-4785360"/>
            <a:chExt cx="10424160" cy="1042416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A01C94-B481-41FA-8340-4BAFE067C11F}"/>
                </a:ext>
              </a:extLst>
            </p:cNvPr>
            <p:cNvSpPr/>
            <p:nvPr/>
          </p:nvSpPr>
          <p:spPr>
            <a:xfrm>
              <a:off x="-4099560" y="-4785360"/>
              <a:ext cx="10424160" cy="10424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8438CE1-3432-4C1A-AA78-C29379AA7DC6}"/>
                </a:ext>
              </a:extLst>
            </p:cNvPr>
            <p:cNvGrpSpPr/>
            <p:nvPr/>
          </p:nvGrpSpPr>
          <p:grpSpPr>
            <a:xfrm>
              <a:off x="-258133" y="890215"/>
              <a:ext cx="3746915" cy="4441722"/>
              <a:chOff x="-258133" y="890215"/>
              <a:chExt cx="3746915" cy="4441722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BCE39A8D-9064-4F5C-B719-4B11867AFE14}"/>
                  </a:ext>
                </a:extLst>
              </p:cNvPr>
              <p:cNvSpPr/>
              <p:nvPr/>
            </p:nvSpPr>
            <p:spPr>
              <a:xfrm rot="1787557">
                <a:off x="-258133" y="890215"/>
                <a:ext cx="3746915" cy="3746912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DB93B086-71DF-4F22-A961-91016013C744}"/>
                  </a:ext>
                </a:extLst>
              </p:cNvPr>
              <p:cNvSpPr/>
              <p:nvPr/>
            </p:nvSpPr>
            <p:spPr>
              <a:xfrm>
                <a:off x="1906073" y="4802642"/>
                <a:ext cx="529296" cy="529295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PA-文本框 87">
            <a:extLst>
              <a:ext uri="{FF2B5EF4-FFF2-40B4-BE49-F238E27FC236}">
                <a16:creationId xmlns:a16="http://schemas.microsoft.com/office/drawing/2014/main" id="{F17992A0-46B8-4F62-9514-1649BD600C9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60713" y="1240178"/>
            <a:ext cx="26217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want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you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can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delete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the text 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81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C 0.06367 -0.34977 0.18711 -0.44838 0.22344 -0.3301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72" y="-1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 p14:presetBounceEnd="28000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5000000" p14:bounceEnd="28000">
                                          <p:cBhvr>
                                            <p:cTn id="27" dur="3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1" presetClass="path" presetSubtype="0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45833E-6 -0.00046 C -0.19453 -0.26921 -0.23086 0.27523 -0.25169 0.5120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91" y="2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27000" decel="7300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7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1" animBg="1"/>
          <p:bldP spid="8" grpId="2" animBg="1"/>
          <p:bldP spid="8" grpId="3" animBg="1"/>
          <p:bldP spid="24" grpId="0" animBg="1"/>
          <p:bldP spid="24" grpId="1" animBg="1"/>
          <p:bldP spid="24" grpId="2" animBg="1"/>
          <p:bldP spid="26" grpId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C 0.06367 -0.34977 0.18711 -0.44838 0.22344 -0.3301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72" y="-1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5000000">
                                          <p:cBhvr>
                                            <p:cTn id="27" dur="3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1" presetClass="path" presetSubtype="0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45833E-6 -0.00046 C -0.19453 -0.26921 -0.23086 0.27523 -0.25169 0.5120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91" y="2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27000" decel="7300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7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1" animBg="1"/>
          <p:bldP spid="8" grpId="2" animBg="1"/>
          <p:bldP spid="8" grpId="3" animBg="1"/>
          <p:bldP spid="24" grpId="0" animBg="1"/>
          <p:bldP spid="24" grpId="1" animBg="1"/>
          <p:bldP spid="24" grpId="2" animBg="1"/>
          <p:bldP spid="26" grpId="0" animBg="1"/>
          <p:bldP spid="3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8462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668294" y="2268830"/>
            <a:ext cx="1225168" cy="761162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889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D4094B-CD8E-4228-AC0E-197F0A0DDBBF}"/>
              </a:ext>
            </a:extLst>
          </p:cNvPr>
          <p:cNvGrpSpPr/>
          <p:nvPr/>
        </p:nvGrpSpPr>
        <p:grpSpPr>
          <a:xfrm>
            <a:off x="6200065" y="3002430"/>
            <a:ext cx="213360" cy="211962"/>
            <a:chOff x="1207666" y="863589"/>
            <a:chExt cx="213360" cy="21196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C32ABD9-8182-4027-847F-6A3C8B3708E7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FA460FC-17A8-4A31-BE4B-9C9BE434A648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8E68C3E-6120-477F-B3A3-02252530BE6D}"/>
              </a:ext>
            </a:extLst>
          </p:cNvPr>
          <p:cNvGrpSpPr/>
          <p:nvPr/>
        </p:nvGrpSpPr>
        <p:grpSpPr>
          <a:xfrm>
            <a:off x="2962494" y="3002430"/>
            <a:ext cx="213360" cy="211962"/>
            <a:chOff x="1207666" y="863589"/>
            <a:chExt cx="213360" cy="211962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8D8F8B5-C59A-46D3-B8B1-0060FBA0777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AF5B81-45A6-4985-911C-E2296A6B8E7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106E29-4970-4C56-B421-7DA59A0559C3}"/>
              </a:ext>
            </a:extLst>
          </p:cNvPr>
          <p:cNvGrpSpPr/>
          <p:nvPr/>
        </p:nvGrpSpPr>
        <p:grpSpPr>
          <a:xfrm>
            <a:off x="8219728" y="2213409"/>
            <a:ext cx="2102564" cy="1917340"/>
            <a:chOff x="8219728" y="2213409"/>
            <a:chExt cx="2102564" cy="191734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311BBA5-81D7-4AF1-9261-16E23832A70C}"/>
                </a:ext>
              </a:extLst>
            </p:cNvPr>
            <p:cNvSpPr/>
            <p:nvPr/>
          </p:nvSpPr>
          <p:spPr>
            <a:xfrm rot="2700000">
              <a:off x="8323218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27AE5B5-09A5-402F-874F-E55DA0E75696}"/>
                </a:ext>
              </a:extLst>
            </p:cNvPr>
            <p:cNvGrpSpPr/>
            <p:nvPr/>
          </p:nvGrpSpPr>
          <p:grpSpPr>
            <a:xfrm>
              <a:off x="8219728" y="2580455"/>
              <a:ext cx="2102564" cy="992982"/>
              <a:chOff x="1965027" y="2576864"/>
              <a:chExt cx="2102564" cy="9929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3060018-24E1-4C82-B2C3-E13D05691845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8789B3A-C489-4C3D-B78C-D39CF5618AF3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1527C7-B462-4133-A528-2F379A99B82A}"/>
              </a:ext>
            </a:extLst>
          </p:cNvPr>
          <p:cNvGrpSpPr/>
          <p:nvPr/>
        </p:nvGrpSpPr>
        <p:grpSpPr>
          <a:xfrm>
            <a:off x="5090160" y="2213409"/>
            <a:ext cx="2102564" cy="1917340"/>
            <a:chOff x="5090160" y="2213409"/>
            <a:chExt cx="2102564" cy="191734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9322D7A-AAC6-4B7F-9008-7A3A972A6A91}"/>
                </a:ext>
              </a:extLst>
            </p:cNvPr>
            <p:cNvSpPr/>
            <p:nvPr/>
          </p:nvSpPr>
          <p:spPr>
            <a:xfrm rot="2700000">
              <a:off x="5190429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EBD03E-6F00-486F-AEC3-14FE02E76B45}"/>
                </a:ext>
              </a:extLst>
            </p:cNvPr>
            <p:cNvGrpSpPr/>
            <p:nvPr/>
          </p:nvGrpSpPr>
          <p:grpSpPr>
            <a:xfrm>
              <a:off x="5090160" y="2578129"/>
              <a:ext cx="2102564" cy="992982"/>
              <a:chOff x="1965027" y="2576864"/>
              <a:chExt cx="2102564" cy="992982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3EC1F35-E706-4E98-A277-8DF3C230A77D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799E207-64C5-47FB-A6A0-6433B6F67BE4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8100000">
            <a:off x="2004610" y="2164160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327364" y="2164159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5131710" y="1995665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AF13D8-EA99-4BA3-8424-4EDF99705E3B}"/>
              </a:ext>
            </a:extLst>
          </p:cNvPr>
          <p:cNvGrpSpPr/>
          <p:nvPr/>
        </p:nvGrpSpPr>
        <p:grpSpPr>
          <a:xfrm>
            <a:off x="1965027" y="2213407"/>
            <a:ext cx="2102564" cy="1917338"/>
            <a:chOff x="1965027" y="2213407"/>
            <a:chExt cx="2102564" cy="191733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79C3A8-B103-4214-B693-B1B99B2A3912}"/>
                </a:ext>
              </a:extLst>
            </p:cNvPr>
            <p:cNvSpPr/>
            <p:nvPr/>
          </p:nvSpPr>
          <p:spPr>
            <a:xfrm rot="8100000">
              <a:off x="2057639" y="2213407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AD21463-8E8C-4B7E-95E7-8A1FD710EA9D}"/>
                </a:ext>
              </a:extLst>
            </p:cNvPr>
            <p:cNvGrpSpPr/>
            <p:nvPr/>
          </p:nvGrpSpPr>
          <p:grpSpPr>
            <a:xfrm>
              <a:off x="1965027" y="2576864"/>
              <a:ext cx="2102564" cy="992982"/>
              <a:chOff x="1965027" y="2576864"/>
              <a:chExt cx="2102564" cy="99298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DEDA8B-4598-44E7-9EDA-8B547E22CD10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EC3FED-3AA7-4B97-BAF5-CFD23D0BC2D0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18259517-C734-4295-8F8A-217E99D053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91883" y="5353388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0F87D434-FA7A-427F-B1F2-62345976329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58045" y="5039360"/>
            <a:ext cx="314028" cy="3140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圆角矩形 30">
            <a:extLst>
              <a:ext uri="{FF2B5EF4-FFF2-40B4-BE49-F238E27FC236}">
                <a16:creationId xmlns:a16="http://schemas.microsoft.com/office/drawing/2014/main" id="{5D2FDF9C-C1C9-4DAE-B26F-CA4A907A618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90160" y="4725332"/>
            <a:ext cx="170634" cy="19897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637652" y="32196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6086" y="65767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4BBFD16F-83FF-4012-99DD-67D6D2A2CA4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662556" y="5901204"/>
            <a:ext cx="591058" cy="6208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81D2B067-6B0C-47C2-8AC0-7E643A21D95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502200" y="6096656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A337C42-0F95-4309-ACCA-FB375CB29E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261656" y="6096655"/>
            <a:ext cx="258024" cy="29682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52A83072-DB99-40CC-8CF7-DB5415DA32E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867895" y="5262950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A330B1-4DE4-4166-9CC2-8FCCA7970594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C705468-A605-4090-9DAF-237608E0F93C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3DD6AAE6-7752-4CB7-88C2-5E13994BA30E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54C22CE-59C2-496D-B598-70C287E6957F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95E7B05-CC54-493F-A853-E3B338F3A4F9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884699-5DFA-4BEC-8CCE-D13D269D61EE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36A69FD-B86E-4593-8837-77CBDDBAAD0D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B686100A-BEB5-4EDA-A82B-B7D7F10C459E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 p14:bounceEnd="38000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 p14:presetBounceEnd="37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 p14:bounceEnd="37000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4634"/>
  <p:tag name="RESOURCELIB_SHAPETYP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762</Words>
  <Application>Microsoft Office PowerPoint</Application>
  <PresentationFormat>宽屏</PresentationFormat>
  <Paragraphs>94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 Light</vt:lpstr>
      <vt:lpstr>华文细黑</vt:lpstr>
      <vt:lpstr>思源黑体 CN Bold</vt:lpstr>
      <vt:lpstr>思源黑体 CN Light</vt:lpstr>
      <vt:lpstr>微软雅黑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 雷</dc:creator>
  <cp:lastModifiedBy>维 星</cp:lastModifiedBy>
  <cp:revision>99</cp:revision>
  <dcterms:created xsi:type="dcterms:W3CDTF">2021-08-22T12:17:40Z</dcterms:created>
  <dcterms:modified xsi:type="dcterms:W3CDTF">2024-01-03T21:24:35Z</dcterms:modified>
</cp:coreProperties>
</file>